
<file path=[Content_Types].xml><?xml version="1.0" encoding="utf-8"?>
<Types xmlns="http://schemas.openxmlformats.org/package/2006/content-types">
  <Default Extension="png" ContentType="image/png"/>
  <Default Extension="jpeg" ContentType="image/jpeg"/>
  <Default Extension="mov" ContentType="video/quicktime"/>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64" r:id="rId6"/>
    <p:sldId id="267" r:id="rId7"/>
    <p:sldId id="265" r:id="rId8"/>
    <p:sldId id="266" r:id="rId9"/>
    <p:sldId id="268" r:id="rId10"/>
    <p:sldId id="269" r:id="rId11"/>
    <p:sldId id="271" r:id="rId12"/>
    <p:sldId id="272" r:id="rId13"/>
    <p:sldId id="276" r:id="rId14"/>
    <p:sldId id="273" r:id="rId15"/>
    <p:sldId id="274" r:id="rId16"/>
    <p:sldId id="275"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94660"/>
  </p:normalViewPr>
  <p:slideViewPr>
    <p:cSldViewPr snapToGrid="0" snapToObjects="1">
      <p:cViewPr varScale="1">
        <p:scale>
          <a:sx n="110" d="100"/>
          <a:sy n="110" d="100"/>
        </p:scale>
        <p:origin x="1626" y="1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21.png>
</file>

<file path=ppt/media/image22.png>
</file>

<file path=ppt/media/image23.png>
</file>

<file path=ppt/media/image24.png>
</file>

<file path=ppt/media/image3.jpeg>
</file>

<file path=ppt/media/image4.jpeg>
</file>

<file path=ppt/media/image5.png>
</file>

<file path=ppt/media/image6.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6.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6.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pic>
        <p:nvPicPr>
          <p:cNvPr id="8" name="Picture 7" descr="coverEmboss.pn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ctrTitle"/>
          </p:nvPr>
        </p:nvSpPr>
        <p:spPr>
          <a:xfrm>
            <a:off x="1116012" y="1904999"/>
            <a:ext cx="6938963" cy="1582271"/>
          </a:xfrm>
        </p:spPr>
        <p:txBody>
          <a:bodyPr anchor="b" anchorCtr="0"/>
          <a:lstStyle>
            <a:lvl1pPr>
              <a:lnSpc>
                <a:spcPct val="95000"/>
              </a:lnSpc>
              <a:defRPr sz="6600"/>
            </a:lvl1pPr>
          </a:lstStyle>
          <a:p>
            <a:r>
              <a:rPr lang="en-US" smtClean="0"/>
              <a:t>Click to edit Master title style</a:t>
            </a:r>
            <a:endParaRPr lang="en-US" dirty="0"/>
          </a:p>
        </p:txBody>
      </p:sp>
      <p:sp>
        <p:nvSpPr>
          <p:cNvPr id="3" name="Subtitle 2"/>
          <p:cNvSpPr>
            <a:spLocks noGrp="1"/>
          </p:cNvSpPr>
          <p:nvPr>
            <p:ph type="subTitle" idx="1"/>
          </p:nvPr>
        </p:nvSpPr>
        <p:spPr>
          <a:xfrm>
            <a:off x="1116013" y="3487271"/>
            <a:ext cx="6938961" cy="1143000"/>
          </a:xfrm>
        </p:spPr>
        <p:txBody>
          <a:bodyPr/>
          <a:lstStyle>
            <a:lvl1pPr marL="0" indent="0" algn="ctr">
              <a:spcBef>
                <a:spcPts val="300"/>
              </a:spcBef>
              <a:buNone/>
              <a:defRPr sz="22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5907741" y="5715000"/>
            <a:ext cx="2133600" cy="275478"/>
          </a:xfrm>
        </p:spPr>
        <p:txBody>
          <a:bodyPr/>
          <a:lstStyle>
            <a:lvl1pPr>
              <a:defRPr>
                <a:solidFill>
                  <a:schemeClr val="bg2">
                    <a:lumMod val="60000"/>
                    <a:lumOff val="40000"/>
                  </a:schemeClr>
                </a:solidFill>
              </a:defRPr>
            </a:lvl1pPr>
          </a:lstStyle>
          <a:p>
            <a:fld id="{628EAFA9-7502-42D3-9B79-C38E938C236F}" type="datetimeFigureOut">
              <a:rPr lang="en-US" smtClean="0"/>
              <a:t>5/5/2016</a:t>
            </a:fld>
            <a:endParaRPr lang="en-US"/>
          </a:p>
        </p:txBody>
      </p:sp>
      <p:sp>
        <p:nvSpPr>
          <p:cNvPr id="5" name="Footer Placeholder 4"/>
          <p:cNvSpPr>
            <a:spLocks noGrp="1"/>
          </p:cNvSpPr>
          <p:nvPr>
            <p:ph type="ftr" sz="quarter" idx="11"/>
          </p:nvPr>
        </p:nvSpPr>
        <p:spPr>
          <a:xfrm>
            <a:off x="1102659" y="5715000"/>
            <a:ext cx="2895600" cy="275478"/>
          </a:xfrm>
        </p:spPr>
        <p:txBody>
          <a:bodyPr/>
          <a:lstStyle>
            <a:lvl1pPr>
              <a:defRPr>
                <a:solidFill>
                  <a:schemeClr val="bg2">
                    <a:lumMod val="60000"/>
                    <a:lumOff val="40000"/>
                  </a:schemeClr>
                </a:solidFill>
              </a:defRPr>
            </a:lvl1pPr>
          </a:lstStyle>
          <a:p>
            <a:endParaRPr lang="en-US"/>
          </a:p>
        </p:txBody>
      </p:sp>
      <p:sp>
        <p:nvSpPr>
          <p:cNvPr id="6" name="Slide Number Placeholder 5"/>
          <p:cNvSpPr>
            <a:spLocks noGrp="1"/>
          </p:cNvSpPr>
          <p:nvPr>
            <p:ph type="sldNum" sz="quarter" idx="12"/>
          </p:nvPr>
        </p:nvSpPr>
        <p:spPr>
          <a:xfrm>
            <a:off x="4343400" y="5715000"/>
            <a:ext cx="457200" cy="275478"/>
          </a:xfrm>
        </p:spPr>
        <p:txBody>
          <a:bodyPr/>
          <a:lstStyle>
            <a:lvl1pPr>
              <a:defRPr>
                <a:solidFill>
                  <a:schemeClr val="bg2">
                    <a:lumMod val="60000"/>
                    <a:lumOff val="40000"/>
                  </a:schemeClr>
                </a:solidFill>
              </a:defRPr>
            </a:lvl1pPr>
          </a:lstStyle>
          <a:p>
            <a:fld id="{2D57B0AA-AC8E-4463-ADAC-E87D09B82E4F}" type="slidenum">
              <a:rPr lang="en-US" smtClean="0"/>
              <a:t>‹#›</a:t>
            </a:fld>
            <a:endParaRPr lang="en-US"/>
          </a:p>
        </p:txBody>
      </p:sp>
      <p:pic>
        <p:nvPicPr>
          <p:cNvPr id="9" name="Picture 8" descr="coverAccentBottom.png"/>
          <p:cNvPicPr>
            <a:picLocks noChangeAspect="1"/>
          </p:cNvPicPr>
          <p:nvPr/>
        </p:nvPicPr>
        <p:blipFill>
          <a:blip r:embed="rId3"/>
          <a:stretch>
            <a:fillRect/>
          </a:stretch>
        </p:blipFill>
        <p:spPr>
          <a:xfrm>
            <a:off x="914400" y="4686766"/>
            <a:ext cx="7315200" cy="400705"/>
          </a:xfrm>
          <a:prstGeom prst="rect">
            <a:avLst/>
          </a:prstGeom>
        </p:spPr>
      </p:pic>
      <p:pic>
        <p:nvPicPr>
          <p:cNvPr id="10" name="Picture 9" descr="coverAccentTop.png"/>
          <p:cNvPicPr>
            <a:picLocks noChangeAspect="1"/>
          </p:cNvPicPr>
          <p:nvPr/>
        </p:nvPicPr>
        <p:blipFill>
          <a:blip r:embed="rId4"/>
          <a:stretch>
            <a:fillRect/>
          </a:stretch>
        </p:blipFill>
        <p:spPr>
          <a:xfrm>
            <a:off x="914400" y="1619136"/>
            <a:ext cx="7315200" cy="391386"/>
          </a:xfrm>
          <a:prstGeom prst="rect">
            <a:avLst/>
          </a:prstGeom>
        </p:spPr>
      </p:pic>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2" name="Picture 2" descr="scrollwork-Top.png"/>
          <p:cNvPicPr>
            <a:picLocks noChangeAspect="1" noChangeArrowheads="1"/>
          </p:cNvPicPr>
          <p:nvPr/>
        </p:nvPicPr>
        <p:blipFill>
          <a:blip r:embed="rId2"/>
          <a:srcRect/>
          <a:stretch>
            <a:fillRect/>
          </a:stretch>
        </p:blipFill>
        <p:spPr bwMode="auto">
          <a:xfrm flipH="1">
            <a:off x="4754083" y="673398"/>
            <a:ext cx="742950" cy="361950"/>
          </a:xfrm>
          <a:prstGeom prst="rect">
            <a:avLst/>
          </a:prstGeom>
          <a:noFill/>
        </p:spPr>
      </p:pic>
      <p:pic>
        <p:nvPicPr>
          <p:cNvPr id="15" name="Picture 3" descr="scrollwork-Bottom.png"/>
          <p:cNvPicPr>
            <a:picLocks noChangeAspect="1" noChangeArrowheads="1"/>
          </p:cNvPicPr>
          <p:nvPr/>
        </p:nvPicPr>
        <p:blipFill>
          <a:blip r:embed="rId3"/>
          <a:srcRect/>
          <a:stretch>
            <a:fillRect/>
          </a:stretch>
        </p:blipFill>
        <p:spPr bwMode="auto">
          <a:xfrm flipH="1">
            <a:off x="4754083" y="5636584"/>
            <a:ext cx="742950" cy="361950"/>
          </a:xfrm>
          <a:prstGeom prst="rect">
            <a:avLst/>
          </a:prstGeom>
          <a:noFill/>
        </p:spPr>
      </p:pic>
      <p:pic>
        <p:nvPicPr>
          <p:cNvPr id="4099" name="Picture 3" descr="scrollwork-Bottom.png"/>
          <p:cNvPicPr>
            <a:picLocks noChangeAspect="1" noChangeArrowheads="1"/>
          </p:cNvPicPr>
          <p:nvPr/>
        </p:nvPicPr>
        <p:blipFill>
          <a:blip r:embed="rId3"/>
          <a:srcRect/>
          <a:stretch>
            <a:fillRect/>
          </a:stretch>
        </p:blipFill>
        <p:spPr bwMode="auto">
          <a:xfrm>
            <a:off x="7774169" y="5636584"/>
            <a:ext cx="742950" cy="361950"/>
          </a:xfrm>
          <a:prstGeom prst="rect">
            <a:avLst/>
          </a:prstGeom>
          <a:noFill/>
        </p:spPr>
      </p:pic>
      <p:pic>
        <p:nvPicPr>
          <p:cNvPr id="4098" name="Picture 2" descr="scrollwork-Top.png"/>
          <p:cNvPicPr>
            <a:picLocks noChangeAspect="1" noChangeArrowheads="1"/>
          </p:cNvPicPr>
          <p:nvPr/>
        </p:nvPicPr>
        <p:blipFill>
          <a:blip r:embed="rId2"/>
          <a:srcRect/>
          <a:stretch>
            <a:fillRect/>
          </a:stretch>
        </p:blipFill>
        <p:spPr bwMode="auto">
          <a:xfrm>
            <a:off x="7774169" y="673398"/>
            <a:ext cx="742950" cy="361950"/>
          </a:xfrm>
          <a:prstGeom prst="rect">
            <a:avLst/>
          </a:prstGeom>
          <a:noFill/>
        </p:spPr>
      </p:pic>
      <p:sp>
        <p:nvSpPr>
          <p:cNvPr id="2" name="Title 1"/>
          <p:cNvSpPr>
            <a:spLocks noGrp="1"/>
          </p:cNvSpPr>
          <p:nvPr>
            <p:ph type="title"/>
          </p:nvPr>
        </p:nvSpPr>
        <p:spPr>
          <a:xfrm>
            <a:off x="838200" y="914400"/>
            <a:ext cx="3429000" cy="1371600"/>
          </a:xfrm>
        </p:spPr>
        <p:txBody>
          <a:bodyPr vert="horz" lIns="91440" tIns="45720" rIns="91440" bIns="45720" rtlCol="0" anchor="b">
            <a:noAutofit/>
          </a:bodyPr>
          <a:lstStyle>
            <a:lvl1pPr algn="ctr" defTabSz="914400" rtl="0" eaLnBrk="1" latinLnBrk="0" hangingPunct="1">
              <a:spcBef>
                <a:spcPct val="0"/>
              </a:spcBef>
              <a:buNone/>
              <a:defRPr lang="en-US" sz="3600" b="0" kern="1200" dirty="0">
                <a:solidFill>
                  <a:schemeClr val="tx1"/>
                </a:solidFill>
                <a:latin typeface="+mj-lt"/>
                <a:ea typeface="+mj-ea"/>
                <a:cs typeface="+mj-cs"/>
              </a:defRPr>
            </a:lvl1pPr>
          </a:lstStyle>
          <a:p>
            <a:r>
              <a:rPr lang="en-US" smtClean="0"/>
              <a:t>Click to edit Master title style</a:t>
            </a:r>
            <a:endParaRPr lang="en-US" dirty="0"/>
          </a:p>
        </p:txBody>
      </p:sp>
      <p:sp>
        <p:nvSpPr>
          <p:cNvPr id="3" name="Picture Placeholder 2"/>
          <p:cNvSpPr>
            <a:spLocks noGrp="1"/>
          </p:cNvSpPr>
          <p:nvPr>
            <p:ph type="pic" idx="1"/>
          </p:nvPr>
        </p:nvSpPr>
        <p:spPr>
          <a:xfrm>
            <a:off x="5081121" y="914400"/>
            <a:ext cx="3108960" cy="4815841"/>
          </a:xfrm>
          <a:solidFill>
            <a:schemeClr val="bg2"/>
          </a:solidFill>
          <a:ln w="127000">
            <a:solidFill>
              <a:schemeClr val="bg1"/>
            </a:solidFill>
            <a:miter lim="800000"/>
          </a:ln>
          <a:effectLst>
            <a:outerShdw blurRad="50800" dist="38100" dir="5400000" algn="t" rotWithShape="0">
              <a:prstClr val="black">
                <a:alpha val="25000"/>
              </a:prstClr>
            </a:outerShdw>
          </a:effectLst>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8200" y="2667001"/>
            <a:ext cx="3429000" cy="2895600"/>
          </a:xfrm>
        </p:spPr>
        <p:txBody>
          <a:bodyPr vert="horz" lIns="91440" tIns="45720" rIns="91440" bIns="45720" rtlCol="0">
            <a:normAutofit/>
          </a:bodyPr>
          <a:lstStyle>
            <a:lvl1pPr marL="0" indent="0" algn="ctr">
              <a:spcBef>
                <a:spcPts val="500"/>
              </a:spcBef>
              <a:buNone/>
              <a:defRPr lang="en-US" sz="1800" kern="1200" smtClean="0">
                <a:solidFill>
                  <a:schemeClr val="tx1"/>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spcBef>
                <a:spcPts val="600"/>
              </a:spcBef>
              <a:buSzPct val="100000"/>
              <a:buFont typeface="Wingdings" pitchFamily="2" charset="2"/>
              <a:buNone/>
            </a:pPr>
            <a:r>
              <a:rPr lang="en-US" smtClean="0"/>
              <a:t>Click to edit Master text styles</a:t>
            </a:r>
          </a:p>
        </p:txBody>
      </p:sp>
      <p:sp>
        <p:nvSpPr>
          <p:cNvPr id="5" name="Date Placeholder 4"/>
          <p:cNvSpPr>
            <a:spLocks noGrp="1"/>
          </p:cNvSpPr>
          <p:nvPr>
            <p:ph type="dt" sz="half" idx="10"/>
          </p:nvPr>
        </p:nvSpPr>
        <p:spPr/>
        <p:txBody>
          <a:bodyPr/>
          <a:lstStyle/>
          <a:p>
            <a:fld id="{628EAFA9-7502-42D3-9B79-C38E938C236F}" type="datetimeFigureOut">
              <a:rPr lang="en-US" smtClean="0"/>
              <a:t>5/5/2016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57B0AA-AC8E-4463-ADAC-E87D09B82E4F}" type="slidenum">
              <a:rPr lang="en-US" smtClean="0"/>
              <a:t>‹#›</a:t>
            </a:fld>
            <a:endParaRPr lang="en-US"/>
          </a:p>
        </p:txBody>
      </p:sp>
      <p:pic>
        <p:nvPicPr>
          <p:cNvPr id="8" name="Picture 2" descr="captionAccent.png"/>
          <p:cNvPicPr>
            <a:picLocks noChangeAspect="1" noChangeArrowheads="1"/>
          </p:cNvPicPr>
          <p:nvPr/>
        </p:nvPicPr>
        <p:blipFill>
          <a:blip r:embed="rId4"/>
          <a:srcRect/>
          <a:stretch>
            <a:fillRect/>
          </a:stretch>
        </p:blipFill>
        <p:spPr bwMode="auto">
          <a:xfrm>
            <a:off x="838200" y="2326341"/>
            <a:ext cx="3429000" cy="240307"/>
          </a:xfrm>
          <a:prstGeom prst="rect">
            <a:avLst/>
          </a:prstGeom>
          <a:noFill/>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pic>
        <p:nvPicPr>
          <p:cNvPr id="12" name="Picture 2" descr="scrollwork-Top.png"/>
          <p:cNvPicPr>
            <a:picLocks noChangeAspect="1" noChangeArrowheads="1"/>
          </p:cNvPicPr>
          <p:nvPr/>
        </p:nvPicPr>
        <p:blipFill>
          <a:blip r:embed="rId2"/>
          <a:srcRect/>
          <a:stretch>
            <a:fillRect/>
          </a:stretch>
        </p:blipFill>
        <p:spPr bwMode="auto">
          <a:xfrm flipH="1">
            <a:off x="1752600" y="565897"/>
            <a:ext cx="742950" cy="361950"/>
          </a:xfrm>
          <a:prstGeom prst="rect">
            <a:avLst/>
          </a:prstGeom>
          <a:noFill/>
        </p:spPr>
      </p:pic>
      <p:pic>
        <p:nvPicPr>
          <p:cNvPr id="15" name="Picture 3" descr="scrollwork-Bottom.png"/>
          <p:cNvPicPr>
            <a:picLocks noChangeAspect="1" noChangeArrowheads="1"/>
          </p:cNvPicPr>
          <p:nvPr/>
        </p:nvPicPr>
        <p:blipFill>
          <a:blip r:embed="rId3"/>
          <a:srcRect/>
          <a:stretch>
            <a:fillRect/>
          </a:stretch>
        </p:blipFill>
        <p:spPr bwMode="auto">
          <a:xfrm flipH="1">
            <a:off x="1752600" y="4128247"/>
            <a:ext cx="742950" cy="361950"/>
          </a:xfrm>
          <a:prstGeom prst="rect">
            <a:avLst/>
          </a:prstGeom>
          <a:noFill/>
        </p:spPr>
      </p:pic>
      <p:pic>
        <p:nvPicPr>
          <p:cNvPr id="4099" name="Picture 3" descr="scrollwork-Bottom.png"/>
          <p:cNvPicPr>
            <a:picLocks noChangeAspect="1" noChangeArrowheads="1"/>
          </p:cNvPicPr>
          <p:nvPr/>
        </p:nvPicPr>
        <p:blipFill>
          <a:blip r:embed="rId3"/>
          <a:srcRect/>
          <a:stretch>
            <a:fillRect/>
          </a:stretch>
        </p:blipFill>
        <p:spPr bwMode="auto">
          <a:xfrm>
            <a:off x="6648450" y="4128247"/>
            <a:ext cx="742950" cy="361950"/>
          </a:xfrm>
          <a:prstGeom prst="rect">
            <a:avLst/>
          </a:prstGeom>
          <a:noFill/>
        </p:spPr>
      </p:pic>
      <p:pic>
        <p:nvPicPr>
          <p:cNvPr id="4098" name="Picture 2" descr="scrollwork-Top.png"/>
          <p:cNvPicPr>
            <a:picLocks noChangeAspect="1" noChangeArrowheads="1"/>
          </p:cNvPicPr>
          <p:nvPr/>
        </p:nvPicPr>
        <p:blipFill>
          <a:blip r:embed="rId2"/>
          <a:srcRect/>
          <a:stretch>
            <a:fillRect/>
          </a:stretch>
        </p:blipFill>
        <p:spPr bwMode="auto">
          <a:xfrm>
            <a:off x="6648450" y="565897"/>
            <a:ext cx="742950" cy="361950"/>
          </a:xfrm>
          <a:prstGeom prst="rect">
            <a:avLst/>
          </a:prstGeom>
          <a:noFill/>
        </p:spPr>
      </p:pic>
      <p:sp>
        <p:nvSpPr>
          <p:cNvPr id="2" name="Title 1"/>
          <p:cNvSpPr>
            <a:spLocks noGrp="1"/>
          </p:cNvSpPr>
          <p:nvPr>
            <p:ph type="title"/>
          </p:nvPr>
        </p:nvSpPr>
        <p:spPr>
          <a:xfrm>
            <a:off x="1280160" y="4406153"/>
            <a:ext cx="6583680" cy="784412"/>
          </a:xfrm>
        </p:spPr>
        <p:txBody>
          <a:bodyPr vert="horz" lIns="91440" tIns="45720" rIns="91440" bIns="45720" rtlCol="0" anchor="b">
            <a:noAutofit/>
          </a:bodyPr>
          <a:lstStyle>
            <a:lvl1pPr algn="ctr" defTabSz="914400" rtl="0" eaLnBrk="1" latinLnBrk="0" hangingPunct="1">
              <a:spcBef>
                <a:spcPct val="0"/>
              </a:spcBef>
              <a:buNone/>
              <a:defRPr lang="en-US" sz="3600" b="0" kern="1200" dirty="0">
                <a:solidFill>
                  <a:schemeClr val="tx1"/>
                </a:solidFill>
                <a:latin typeface="+mj-lt"/>
                <a:ea typeface="+mj-ea"/>
                <a:cs typeface="+mj-cs"/>
              </a:defRPr>
            </a:lvl1pPr>
          </a:lstStyle>
          <a:p>
            <a:r>
              <a:rPr lang="en-US" smtClean="0"/>
              <a:t>Click to edit Master title style</a:t>
            </a:r>
            <a:endParaRPr lang="en-US" dirty="0"/>
          </a:p>
        </p:txBody>
      </p:sp>
      <p:sp>
        <p:nvSpPr>
          <p:cNvPr id="3" name="Picture Placeholder 2"/>
          <p:cNvSpPr>
            <a:spLocks noGrp="1"/>
          </p:cNvSpPr>
          <p:nvPr>
            <p:ph type="pic" idx="1"/>
          </p:nvPr>
        </p:nvSpPr>
        <p:spPr>
          <a:xfrm>
            <a:off x="2286000" y="780826"/>
            <a:ext cx="4572000" cy="3467548"/>
          </a:xfrm>
          <a:solidFill>
            <a:schemeClr val="bg2"/>
          </a:solidFill>
          <a:ln w="127000">
            <a:solidFill>
              <a:schemeClr val="bg1"/>
            </a:solidFill>
            <a:miter lim="800000"/>
          </a:ln>
          <a:effectLst>
            <a:outerShdw blurRad="50800" dist="38100" dir="5400000" algn="t" rotWithShape="0">
              <a:prstClr val="black">
                <a:alpha val="25000"/>
              </a:prstClr>
            </a:outerShdw>
          </a:effectLst>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8200" y="5446059"/>
            <a:ext cx="7543800" cy="609600"/>
          </a:xfrm>
        </p:spPr>
        <p:txBody>
          <a:bodyPr vert="horz" lIns="91440" tIns="45720" rIns="91440" bIns="45720" rtlCol="0">
            <a:normAutofit/>
          </a:bodyPr>
          <a:lstStyle>
            <a:lvl1pPr marL="0" indent="0" algn="ctr">
              <a:spcBef>
                <a:spcPts val="0"/>
              </a:spcBef>
              <a:buNone/>
              <a:defRPr lang="en-US" sz="1600" kern="1200" smtClean="0">
                <a:solidFill>
                  <a:schemeClr val="tx1"/>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spcBef>
                <a:spcPts val="600"/>
              </a:spcBef>
              <a:buSzPct val="100000"/>
              <a:buFont typeface="Wingdings" pitchFamily="2" charset="2"/>
              <a:buNone/>
            </a:pPr>
            <a:r>
              <a:rPr lang="en-US" smtClean="0"/>
              <a:t>Click to edit Master text styles</a:t>
            </a:r>
          </a:p>
        </p:txBody>
      </p:sp>
      <p:sp>
        <p:nvSpPr>
          <p:cNvPr id="5" name="Date Placeholder 4"/>
          <p:cNvSpPr>
            <a:spLocks noGrp="1"/>
          </p:cNvSpPr>
          <p:nvPr>
            <p:ph type="dt" sz="half" idx="10"/>
          </p:nvPr>
        </p:nvSpPr>
        <p:spPr/>
        <p:txBody>
          <a:bodyPr/>
          <a:lstStyle/>
          <a:p>
            <a:fld id="{628EAFA9-7502-42D3-9B79-C38E938C236F}" type="datetimeFigureOut">
              <a:rPr lang="en-US" smtClean="0"/>
              <a:t>5/5/2016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57B0AA-AC8E-4463-ADAC-E87D09B82E4F}" type="slidenum">
              <a:rPr lang="en-US" smtClean="0"/>
              <a:t>‹#›</a:t>
            </a:fld>
            <a:endParaRPr lang="en-US"/>
          </a:p>
        </p:txBody>
      </p:sp>
      <p:pic>
        <p:nvPicPr>
          <p:cNvPr id="6146" name="Picture 2" descr="captionLongAccent.png"/>
          <p:cNvPicPr>
            <a:picLocks noChangeAspect="1" noChangeArrowheads="1"/>
          </p:cNvPicPr>
          <p:nvPr/>
        </p:nvPicPr>
        <p:blipFill>
          <a:blip r:embed="rId4"/>
          <a:srcRect/>
          <a:stretch>
            <a:fillRect/>
          </a:stretch>
        </p:blipFill>
        <p:spPr bwMode="auto">
          <a:xfrm>
            <a:off x="1390650" y="5204012"/>
            <a:ext cx="6362700" cy="247650"/>
          </a:xfrm>
          <a:prstGeom prst="rect">
            <a:avLst/>
          </a:prstGeom>
          <a:noFill/>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2 Pictures above Caption">
    <p:spTree>
      <p:nvGrpSpPr>
        <p:cNvPr id="1" name=""/>
        <p:cNvGrpSpPr/>
        <p:nvPr/>
      </p:nvGrpSpPr>
      <p:grpSpPr>
        <a:xfrm>
          <a:off x="0" y="0"/>
          <a:ext cx="0" cy="0"/>
          <a:chOff x="0" y="0"/>
          <a:chExt cx="0" cy="0"/>
        </a:xfrm>
      </p:grpSpPr>
      <p:pic>
        <p:nvPicPr>
          <p:cNvPr id="15" name="Picture 3" descr="scrollwork-Bottom.png"/>
          <p:cNvPicPr>
            <a:picLocks noChangeAspect="1" noChangeArrowheads="1"/>
          </p:cNvPicPr>
          <p:nvPr/>
        </p:nvPicPr>
        <p:blipFill>
          <a:blip r:embed="rId2"/>
          <a:srcRect/>
          <a:stretch>
            <a:fillRect/>
          </a:stretch>
        </p:blipFill>
        <p:spPr bwMode="auto">
          <a:xfrm flipH="1">
            <a:off x="993402" y="4128247"/>
            <a:ext cx="742950" cy="361950"/>
          </a:xfrm>
          <a:prstGeom prst="rect">
            <a:avLst/>
          </a:prstGeom>
          <a:noFill/>
        </p:spPr>
      </p:pic>
      <p:pic>
        <p:nvPicPr>
          <p:cNvPr id="4099" name="Picture 3" descr="scrollwork-Bottom.png"/>
          <p:cNvPicPr>
            <a:picLocks noChangeAspect="1" noChangeArrowheads="1"/>
          </p:cNvPicPr>
          <p:nvPr/>
        </p:nvPicPr>
        <p:blipFill>
          <a:blip r:embed="rId2"/>
          <a:srcRect/>
          <a:stretch>
            <a:fillRect/>
          </a:stretch>
        </p:blipFill>
        <p:spPr bwMode="auto">
          <a:xfrm>
            <a:off x="7407649" y="4128247"/>
            <a:ext cx="742950" cy="361950"/>
          </a:xfrm>
          <a:prstGeom prst="rect">
            <a:avLst/>
          </a:prstGeom>
          <a:noFill/>
        </p:spPr>
      </p:pic>
      <p:pic>
        <p:nvPicPr>
          <p:cNvPr id="12" name="Picture 2" descr="scrollwork-Top.png"/>
          <p:cNvPicPr>
            <a:picLocks noChangeAspect="1" noChangeArrowheads="1"/>
          </p:cNvPicPr>
          <p:nvPr/>
        </p:nvPicPr>
        <p:blipFill>
          <a:blip r:embed="rId3"/>
          <a:srcRect/>
          <a:stretch>
            <a:fillRect/>
          </a:stretch>
        </p:blipFill>
        <p:spPr bwMode="auto">
          <a:xfrm flipH="1">
            <a:off x="993402" y="565897"/>
            <a:ext cx="742950" cy="361950"/>
          </a:xfrm>
          <a:prstGeom prst="rect">
            <a:avLst/>
          </a:prstGeom>
          <a:noFill/>
        </p:spPr>
      </p:pic>
      <p:pic>
        <p:nvPicPr>
          <p:cNvPr id="4098" name="Picture 2" descr="scrollwork-Top.png"/>
          <p:cNvPicPr>
            <a:picLocks noChangeAspect="1" noChangeArrowheads="1"/>
          </p:cNvPicPr>
          <p:nvPr/>
        </p:nvPicPr>
        <p:blipFill>
          <a:blip r:embed="rId3"/>
          <a:srcRect/>
          <a:stretch>
            <a:fillRect/>
          </a:stretch>
        </p:blipFill>
        <p:spPr bwMode="auto">
          <a:xfrm>
            <a:off x="7407649" y="565897"/>
            <a:ext cx="742950" cy="361950"/>
          </a:xfrm>
          <a:prstGeom prst="rect">
            <a:avLst/>
          </a:prstGeom>
          <a:noFill/>
        </p:spPr>
      </p:pic>
      <p:sp>
        <p:nvSpPr>
          <p:cNvPr id="2" name="Title 1"/>
          <p:cNvSpPr>
            <a:spLocks noGrp="1"/>
          </p:cNvSpPr>
          <p:nvPr>
            <p:ph type="title"/>
          </p:nvPr>
        </p:nvSpPr>
        <p:spPr>
          <a:xfrm>
            <a:off x="1280160" y="4406153"/>
            <a:ext cx="6583680" cy="784412"/>
          </a:xfrm>
        </p:spPr>
        <p:txBody>
          <a:bodyPr vert="horz" lIns="91440" tIns="45720" rIns="91440" bIns="45720" rtlCol="0" anchor="b">
            <a:noAutofit/>
          </a:bodyPr>
          <a:lstStyle>
            <a:lvl1pPr algn="ctr" defTabSz="914400" rtl="0" eaLnBrk="1" latinLnBrk="0" hangingPunct="1">
              <a:spcBef>
                <a:spcPct val="0"/>
              </a:spcBef>
              <a:buNone/>
              <a:defRPr lang="en-US" sz="3600" b="0" kern="1200" dirty="0">
                <a:solidFill>
                  <a:schemeClr val="tx1"/>
                </a:solidFill>
                <a:latin typeface="+mj-lt"/>
                <a:ea typeface="+mj-ea"/>
                <a:cs typeface="+mj-cs"/>
              </a:defRPr>
            </a:lvl1pPr>
          </a:lstStyle>
          <a:p>
            <a:r>
              <a:rPr lang="en-US" smtClean="0"/>
              <a:t>Click to edit Master title style</a:t>
            </a:r>
            <a:endParaRPr lang="en-US" dirty="0"/>
          </a:p>
        </p:txBody>
      </p:sp>
      <p:sp>
        <p:nvSpPr>
          <p:cNvPr id="3" name="Picture Placeholder 2"/>
          <p:cNvSpPr>
            <a:spLocks noGrp="1"/>
          </p:cNvSpPr>
          <p:nvPr>
            <p:ph type="pic" idx="1"/>
          </p:nvPr>
        </p:nvSpPr>
        <p:spPr>
          <a:xfrm>
            <a:off x="1524000" y="780826"/>
            <a:ext cx="2743200" cy="3467548"/>
          </a:xfrm>
          <a:solidFill>
            <a:schemeClr val="bg2"/>
          </a:solidFill>
          <a:ln w="127000">
            <a:solidFill>
              <a:schemeClr val="bg1"/>
            </a:solidFill>
            <a:miter lim="800000"/>
          </a:ln>
          <a:effectLst>
            <a:outerShdw blurRad="50800" dist="38100" dir="5400000" algn="t" rotWithShape="0">
              <a:prstClr val="black">
                <a:alpha val="25000"/>
              </a:prstClr>
            </a:outerShdw>
          </a:effectLst>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8200" y="5446059"/>
            <a:ext cx="7543800" cy="609600"/>
          </a:xfrm>
        </p:spPr>
        <p:txBody>
          <a:bodyPr vert="horz" lIns="91440" tIns="45720" rIns="91440" bIns="45720" rtlCol="0">
            <a:normAutofit/>
          </a:bodyPr>
          <a:lstStyle>
            <a:lvl1pPr marL="0" indent="0" algn="ctr">
              <a:spcBef>
                <a:spcPts val="0"/>
              </a:spcBef>
              <a:buNone/>
              <a:defRPr lang="en-US" sz="1600" kern="1200" smtClean="0">
                <a:solidFill>
                  <a:schemeClr val="tx1"/>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spcBef>
                <a:spcPts val="600"/>
              </a:spcBef>
              <a:buSzPct val="100000"/>
              <a:buFont typeface="Wingdings" pitchFamily="2" charset="2"/>
              <a:buNone/>
            </a:pPr>
            <a:r>
              <a:rPr lang="en-US" smtClean="0"/>
              <a:t>Click to edit Master text styles</a:t>
            </a:r>
          </a:p>
        </p:txBody>
      </p:sp>
      <p:sp>
        <p:nvSpPr>
          <p:cNvPr id="5" name="Date Placeholder 4"/>
          <p:cNvSpPr>
            <a:spLocks noGrp="1"/>
          </p:cNvSpPr>
          <p:nvPr>
            <p:ph type="dt" sz="half" idx="10"/>
          </p:nvPr>
        </p:nvSpPr>
        <p:spPr/>
        <p:txBody>
          <a:bodyPr/>
          <a:lstStyle/>
          <a:p>
            <a:fld id="{628EAFA9-7502-42D3-9B79-C38E938C236F}" type="datetimeFigureOut">
              <a:rPr lang="en-US" smtClean="0"/>
              <a:t>5/5/2016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57B0AA-AC8E-4463-ADAC-E87D09B82E4F}" type="slidenum">
              <a:rPr lang="en-US" smtClean="0"/>
              <a:t>‹#›</a:t>
            </a:fld>
            <a:endParaRPr lang="en-US"/>
          </a:p>
        </p:txBody>
      </p:sp>
      <p:pic>
        <p:nvPicPr>
          <p:cNvPr id="6146" name="Picture 2" descr="captionLongAccent.png"/>
          <p:cNvPicPr>
            <a:picLocks noChangeAspect="1" noChangeArrowheads="1"/>
          </p:cNvPicPr>
          <p:nvPr/>
        </p:nvPicPr>
        <p:blipFill>
          <a:blip r:embed="rId4"/>
          <a:srcRect/>
          <a:stretch>
            <a:fillRect/>
          </a:stretch>
        </p:blipFill>
        <p:spPr bwMode="auto">
          <a:xfrm>
            <a:off x="1390650" y="5204012"/>
            <a:ext cx="6362700" cy="247650"/>
          </a:xfrm>
          <a:prstGeom prst="rect">
            <a:avLst/>
          </a:prstGeom>
          <a:noFill/>
        </p:spPr>
      </p:pic>
      <p:sp>
        <p:nvSpPr>
          <p:cNvPr id="14" name="Picture Placeholder 2"/>
          <p:cNvSpPr>
            <a:spLocks noGrp="1"/>
          </p:cNvSpPr>
          <p:nvPr>
            <p:ph type="pic" idx="13"/>
          </p:nvPr>
        </p:nvSpPr>
        <p:spPr>
          <a:xfrm>
            <a:off x="4912659" y="780826"/>
            <a:ext cx="2743200" cy="3467548"/>
          </a:xfrm>
          <a:solidFill>
            <a:schemeClr val="bg2"/>
          </a:solidFill>
          <a:ln w="127000">
            <a:solidFill>
              <a:schemeClr val="bg1"/>
            </a:solidFill>
            <a:miter lim="800000"/>
          </a:ln>
          <a:effectLst>
            <a:outerShdw blurRad="50800" dist="38100" dir="5400000" algn="t" rotWithShape="0">
              <a:prstClr val="black">
                <a:alpha val="25000"/>
              </a:prstClr>
            </a:outerShdw>
          </a:effectLst>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2" descr="pageAccent-Full.png"/>
          <p:cNvPicPr>
            <a:picLocks noChangeAspect="1" noChangeArrowheads="1"/>
          </p:cNvPicPr>
          <p:nvPr/>
        </p:nvPicPr>
        <p:blipFill>
          <a:blip r:embed="rId2"/>
          <a:srcRect/>
          <a:stretch>
            <a:fillRect/>
          </a:stretch>
        </p:blipFill>
        <p:spPr bwMode="auto">
          <a:xfrm>
            <a:off x="595313" y="1689847"/>
            <a:ext cx="7953375" cy="304800"/>
          </a:xfrm>
          <a:prstGeom prst="rect">
            <a:avLst/>
          </a:prstGeom>
          <a:noFill/>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2084294"/>
            <a:ext cx="7543800" cy="3639670"/>
          </a:xfrm>
        </p:spPr>
        <p:txBody>
          <a:bodyPr vert="eaVert"/>
          <a:lstStyle>
            <a:lvl5pPr>
              <a:defRPr/>
            </a:lvl5pPr>
            <a:lvl6pPr marL="2286000">
              <a:defRPr/>
            </a:lvl6pPr>
            <a:lvl7pPr marL="2286000">
              <a:defRPr/>
            </a:lvl7pPr>
            <a:lvl8pPr marL="2286000">
              <a:defRPr/>
            </a:lvl8pPr>
            <a:lvl9pPr marL="2286000">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8EAFA9-7502-42D3-9B79-C38E938C236F}" type="datetimeFigureOut">
              <a:rPr lang="en-US" smtClean="0"/>
              <a:t>5/5/2016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57B0AA-AC8E-4463-ADAC-E87D09B82E4F}"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6600" y="922048"/>
            <a:ext cx="1676400" cy="481488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922048"/>
            <a:ext cx="5638800" cy="4814888"/>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8EAFA9-7502-42D3-9B79-C38E938C236F}" type="datetimeFigureOut">
              <a:rPr lang="en-US" smtClean="0"/>
              <a:t>5/5/2016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57B0AA-AC8E-4463-ADAC-E87D09B82E4F}" type="slidenum">
              <a:rPr lang="en-US" smtClean="0"/>
              <a:t>‹#›</a:t>
            </a:fld>
            <a:endParaRPr lang="en-US"/>
          </a:p>
        </p:txBody>
      </p:sp>
      <p:pic>
        <p:nvPicPr>
          <p:cNvPr id="5122" name="Picture 2" descr="verticalAccent.png"/>
          <p:cNvPicPr>
            <a:picLocks noChangeAspect="1" noChangeArrowheads="1"/>
          </p:cNvPicPr>
          <p:nvPr/>
        </p:nvPicPr>
        <p:blipFill>
          <a:blip r:embed="rId2"/>
          <a:srcRect/>
          <a:stretch>
            <a:fillRect/>
          </a:stretch>
        </p:blipFill>
        <p:spPr bwMode="auto">
          <a:xfrm>
            <a:off x="6626225" y="860612"/>
            <a:ext cx="247364" cy="4937760"/>
          </a:xfrm>
          <a:prstGeom prst="rect">
            <a:avLst/>
          </a:prstGeom>
          <a:noFill/>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8EAFA9-7502-42D3-9B79-C38E938C236F}" type="datetimeFigureOut">
              <a:rPr lang="en-US" smtClean="0"/>
              <a:t>5/5/2016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57B0AA-AC8E-4463-ADAC-E87D09B82E4F}" type="slidenum">
              <a:rPr lang="en-US" smtClean="0"/>
              <a:t>‹#›</a:t>
            </a:fld>
            <a:endParaRPr lang="en-US"/>
          </a:p>
        </p:txBody>
      </p:sp>
      <p:pic>
        <p:nvPicPr>
          <p:cNvPr id="7" name="Picture 2" descr="pageAccent-Full.png"/>
          <p:cNvPicPr>
            <a:picLocks noChangeAspect="1" noChangeArrowheads="1"/>
          </p:cNvPicPr>
          <p:nvPr/>
        </p:nvPicPr>
        <p:blipFill>
          <a:blip r:embed="rId2"/>
          <a:srcRect/>
          <a:stretch>
            <a:fillRect/>
          </a:stretch>
        </p:blipFill>
        <p:spPr bwMode="auto">
          <a:xfrm>
            <a:off x="595313" y="1689847"/>
            <a:ext cx="7953375" cy="304800"/>
          </a:xfrm>
          <a:prstGeom prst="rect">
            <a:avLst/>
          </a:prstGeom>
          <a:noFill/>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bg>
      <p:bgRef idx="1002">
        <a:schemeClr val="bg2"/>
      </p:bgRef>
    </p:bg>
    <p:spTree>
      <p:nvGrpSpPr>
        <p:cNvPr id="1" name=""/>
        <p:cNvGrpSpPr/>
        <p:nvPr/>
      </p:nvGrpSpPr>
      <p:grpSpPr>
        <a:xfrm>
          <a:off x="0" y="0"/>
          <a:ext cx="0" cy="0"/>
          <a:chOff x="0" y="0"/>
          <a:chExt cx="0" cy="0"/>
        </a:xfrm>
      </p:grpSpPr>
      <p:pic>
        <p:nvPicPr>
          <p:cNvPr id="8" name="Picture 7" descr="coverEmboss.pn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ctrTitle"/>
          </p:nvPr>
        </p:nvSpPr>
        <p:spPr>
          <a:xfrm>
            <a:off x="1102519" y="4038600"/>
            <a:ext cx="6938963" cy="1174376"/>
          </a:xfrm>
        </p:spPr>
        <p:txBody>
          <a:bodyPr anchor="b" anchorCtr="0">
            <a:noAutofit/>
          </a:bodyPr>
          <a:lstStyle>
            <a:lvl1pPr>
              <a:lnSpc>
                <a:spcPct val="95000"/>
              </a:lnSpc>
              <a:defRPr sz="5200"/>
            </a:lvl1pPr>
          </a:lstStyle>
          <a:p>
            <a:r>
              <a:rPr lang="en-US" smtClean="0"/>
              <a:t>Click to edit Master title style</a:t>
            </a:r>
            <a:endParaRPr lang="en-US" dirty="0"/>
          </a:p>
        </p:txBody>
      </p:sp>
      <p:sp>
        <p:nvSpPr>
          <p:cNvPr id="3" name="Subtitle 2"/>
          <p:cNvSpPr>
            <a:spLocks noGrp="1"/>
          </p:cNvSpPr>
          <p:nvPr>
            <p:ph type="subTitle" idx="1"/>
          </p:nvPr>
        </p:nvSpPr>
        <p:spPr>
          <a:xfrm>
            <a:off x="1102520" y="5212977"/>
            <a:ext cx="6938961" cy="775447"/>
          </a:xfrm>
        </p:spPr>
        <p:txBody>
          <a:bodyPr>
            <a:normAutofit/>
          </a:bodyPr>
          <a:lstStyle>
            <a:lvl1pPr marL="0" indent="0" algn="ctr">
              <a:spcBef>
                <a:spcPts val="0"/>
              </a:spcBef>
              <a:buNone/>
              <a:defRPr sz="1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5907741" y="6214969"/>
            <a:ext cx="2133600" cy="275478"/>
          </a:xfrm>
        </p:spPr>
        <p:txBody>
          <a:bodyPr/>
          <a:lstStyle>
            <a:lvl1pPr>
              <a:defRPr>
                <a:solidFill>
                  <a:schemeClr val="bg2">
                    <a:lumMod val="60000"/>
                    <a:lumOff val="40000"/>
                  </a:schemeClr>
                </a:solidFill>
              </a:defRPr>
            </a:lvl1pPr>
          </a:lstStyle>
          <a:p>
            <a:fld id="{628EAFA9-7502-42D3-9B79-C38E938C236F}" type="datetimeFigureOut">
              <a:rPr lang="en-US" smtClean="0"/>
              <a:t>5/5/2016</a:t>
            </a:fld>
            <a:endParaRPr lang="en-US"/>
          </a:p>
        </p:txBody>
      </p:sp>
      <p:sp>
        <p:nvSpPr>
          <p:cNvPr id="5" name="Footer Placeholder 4"/>
          <p:cNvSpPr>
            <a:spLocks noGrp="1"/>
          </p:cNvSpPr>
          <p:nvPr>
            <p:ph type="ftr" sz="quarter" idx="11"/>
          </p:nvPr>
        </p:nvSpPr>
        <p:spPr>
          <a:xfrm>
            <a:off x="1102659" y="6214969"/>
            <a:ext cx="2895600" cy="275478"/>
          </a:xfrm>
        </p:spPr>
        <p:txBody>
          <a:bodyPr/>
          <a:lstStyle>
            <a:lvl1pPr>
              <a:defRPr>
                <a:solidFill>
                  <a:schemeClr val="bg2">
                    <a:lumMod val="60000"/>
                    <a:lumOff val="40000"/>
                  </a:schemeClr>
                </a:solidFill>
              </a:defRPr>
            </a:lvl1pPr>
          </a:lstStyle>
          <a:p>
            <a:endParaRPr lang="en-US"/>
          </a:p>
        </p:txBody>
      </p:sp>
      <p:sp>
        <p:nvSpPr>
          <p:cNvPr id="6" name="Slide Number Placeholder 5"/>
          <p:cNvSpPr>
            <a:spLocks noGrp="1"/>
          </p:cNvSpPr>
          <p:nvPr>
            <p:ph type="sldNum" sz="quarter" idx="12"/>
          </p:nvPr>
        </p:nvSpPr>
        <p:spPr>
          <a:xfrm>
            <a:off x="4343400" y="6214969"/>
            <a:ext cx="457200" cy="275478"/>
          </a:xfrm>
        </p:spPr>
        <p:txBody>
          <a:bodyPr/>
          <a:lstStyle>
            <a:lvl1pPr>
              <a:defRPr>
                <a:solidFill>
                  <a:schemeClr val="bg2">
                    <a:lumMod val="60000"/>
                    <a:lumOff val="40000"/>
                  </a:schemeClr>
                </a:solidFill>
              </a:defRPr>
            </a:lvl1pPr>
          </a:lstStyle>
          <a:p>
            <a:fld id="{2D57B0AA-AC8E-4463-ADAC-E87D09B82E4F}" type="slidenum">
              <a:rPr lang="en-US" smtClean="0"/>
              <a:t>‹#›</a:t>
            </a:fld>
            <a:endParaRPr lang="en-US"/>
          </a:p>
        </p:txBody>
      </p:sp>
      <p:pic>
        <p:nvPicPr>
          <p:cNvPr id="9" name="Picture 8" descr="coverAccentBottom.png"/>
          <p:cNvPicPr>
            <a:picLocks noChangeAspect="1"/>
          </p:cNvPicPr>
          <p:nvPr/>
        </p:nvPicPr>
        <p:blipFill>
          <a:blip r:embed="rId3"/>
          <a:stretch>
            <a:fillRect/>
          </a:stretch>
        </p:blipFill>
        <p:spPr>
          <a:xfrm>
            <a:off x="914400" y="3915801"/>
            <a:ext cx="7315200" cy="400705"/>
          </a:xfrm>
          <a:prstGeom prst="rect">
            <a:avLst/>
          </a:prstGeom>
        </p:spPr>
      </p:pic>
      <p:sp>
        <p:nvSpPr>
          <p:cNvPr id="11" name="Picture Placeholder 2"/>
          <p:cNvSpPr>
            <a:spLocks noGrp="1"/>
          </p:cNvSpPr>
          <p:nvPr>
            <p:ph type="pic" idx="13"/>
          </p:nvPr>
        </p:nvSpPr>
        <p:spPr>
          <a:xfrm>
            <a:off x="1188720" y="1004455"/>
            <a:ext cx="6766560" cy="2729345"/>
          </a:xfrm>
          <a:solidFill>
            <a:schemeClr val="bg2"/>
          </a:solidFill>
          <a:ln w="127000">
            <a:solidFill>
              <a:schemeClr val="tx1"/>
            </a:solidFill>
            <a:miter lim="800000"/>
          </a:ln>
          <a:effectLst>
            <a:outerShdw blurRad="50800" dist="38100" dir="5400000" algn="t" rotWithShape="0">
              <a:prstClr val="black">
                <a:alpha val="25000"/>
              </a:prstClr>
            </a:outerShdw>
          </a:effectLst>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16012" y="1904998"/>
            <a:ext cx="6938964" cy="1582271"/>
          </a:xfrm>
        </p:spPr>
        <p:txBody>
          <a:bodyPr vert="horz" lIns="91440" tIns="45720" rIns="91440" bIns="45720" rtlCol="0" anchor="b" anchorCtr="0">
            <a:noAutofit/>
          </a:bodyPr>
          <a:lstStyle>
            <a:lvl1pPr algn="ctr" defTabSz="914400" rtl="0" eaLnBrk="1" latinLnBrk="0" hangingPunct="1">
              <a:lnSpc>
                <a:spcPct val="95000"/>
              </a:lnSpc>
              <a:spcBef>
                <a:spcPct val="0"/>
              </a:spcBef>
              <a:buNone/>
              <a:defRPr lang="en-US" sz="5600" kern="1200">
                <a:solidFill>
                  <a:schemeClr val="tx1"/>
                </a:solidFill>
                <a:latin typeface="+mj-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1116012" y="3487271"/>
            <a:ext cx="6938960" cy="1143000"/>
          </a:xfrm>
        </p:spPr>
        <p:txBody>
          <a:bodyPr vert="horz" lIns="91440" tIns="45720" rIns="91440" bIns="45720" rtlCol="0">
            <a:normAutofit/>
          </a:bodyPr>
          <a:lstStyle>
            <a:lvl1pPr marL="0" indent="0" algn="ctr" defTabSz="914400" rtl="0" eaLnBrk="1" latinLnBrk="0" hangingPunct="1">
              <a:spcBef>
                <a:spcPts val="300"/>
              </a:spcBef>
              <a:buSzPct val="100000"/>
              <a:buFont typeface="Wingdings" pitchFamily="2" charset="2"/>
              <a:buNone/>
              <a:defRPr lang="en-US" sz="1800" kern="1200" smtClean="0">
                <a:solidFill>
                  <a:schemeClr val="tx1"/>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28EAFA9-7502-42D3-9B79-C38E938C236F}" type="datetimeFigureOut">
              <a:rPr lang="en-US" smtClean="0"/>
              <a:t>5/5/2016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57B0AA-AC8E-4463-ADAC-E87D09B82E4F}" type="slidenum">
              <a:rPr lang="en-US" smtClean="0"/>
              <a:t>‹#›</a:t>
            </a:fld>
            <a:endParaRPr lang="en-US"/>
          </a:p>
        </p:txBody>
      </p:sp>
      <p:pic>
        <p:nvPicPr>
          <p:cNvPr id="1026" name="Picture 2" descr="SectionAccentTop.png"/>
          <p:cNvPicPr>
            <a:picLocks noChangeAspect="1" noChangeArrowheads="1"/>
          </p:cNvPicPr>
          <p:nvPr/>
        </p:nvPicPr>
        <p:blipFill>
          <a:blip r:embed="rId2"/>
          <a:srcRect/>
          <a:stretch>
            <a:fillRect/>
          </a:stretch>
        </p:blipFill>
        <p:spPr bwMode="auto">
          <a:xfrm>
            <a:off x="914400" y="1618488"/>
            <a:ext cx="7315200" cy="356382"/>
          </a:xfrm>
          <a:prstGeom prst="rect">
            <a:avLst/>
          </a:prstGeom>
          <a:noFill/>
        </p:spPr>
      </p:pic>
      <p:pic>
        <p:nvPicPr>
          <p:cNvPr id="1027" name="Picture 3" descr="SectionAccentBottom.png"/>
          <p:cNvPicPr>
            <a:picLocks noChangeAspect="1" noChangeArrowheads="1"/>
          </p:cNvPicPr>
          <p:nvPr/>
        </p:nvPicPr>
        <p:blipFill>
          <a:blip r:embed="rId3"/>
          <a:srcRect/>
          <a:stretch>
            <a:fillRect/>
          </a:stretch>
        </p:blipFill>
        <p:spPr bwMode="auto">
          <a:xfrm>
            <a:off x="914400" y="4690872"/>
            <a:ext cx="7315200" cy="356382"/>
          </a:xfrm>
          <a:prstGeom prst="rect">
            <a:avLst/>
          </a:prstGeom>
          <a:noFill/>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2" descr="pageAccent-Full.png"/>
          <p:cNvPicPr>
            <a:picLocks noChangeAspect="1" noChangeArrowheads="1"/>
          </p:cNvPicPr>
          <p:nvPr/>
        </p:nvPicPr>
        <p:blipFill>
          <a:blip r:embed="rId2"/>
          <a:srcRect/>
          <a:stretch>
            <a:fillRect/>
          </a:stretch>
        </p:blipFill>
        <p:spPr bwMode="auto">
          <a:xfrm>
            <a:off x="595313" y="1689847"/>
            <a:ext cx="7953375" cy="304800"/>
          </a:xfrm>
          <a:prstGeom prst="rect">
            <a:avLst/>
          </a:prstGeom>
          <a:noFill/>
        </p:spPr>
      </p:pic>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2084293"/>
            <a:ext cx="3429000" cy="3639312"/>
          </a:xfrm>
        </p:spPr>
        <p:txBody>
          <a:bodyPr>
            <a:normAutofit/>
          </a:bodyPr>
          <a:lstStyle>
            <a:lvl1pPr marL="282575" indent="-282575">
              <a:defRPr sz="2000"/>
            </a:lvl1pPr>
            <a:lvl2pPr marL="573088" indent="-282575">
              <a:defRPr sz="1800"/>
            </a:lvl2pPr>
            <a:lvl3pPr marL="855663" indent="-282575">
              <a:defRPr sz="1800"/>
            </a:lvl3pPr>
            <a:lvl4pPr marL="1146175" indent="-282575">
              <a:defRPr sz="1800"/>
            </a:lvl4pPr>
            <a:lvl5pPr marL="1430338" indent="-282575">
              <a:defRPr sz="1800"/>
            </a:lvl5pPr>
            <a:lvl6pPr marL="1712913" indent="-282575">
              <a:defRPr sz="1800"/>
            </a:lvl6pPr>
            <a:lvl7pPr marL="2003425" indent="-282575">
              <a:defRPr sz="1800"/>
            </a:lvl7pPr>
            <a:lvl8pPr marL="2286000" indent="-282575">
              <a:defRPr sz="1800"/>
            </a:lvl8pPr>
            <a:lvl9pPr marL="2568575" indent="-282575">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Content Placeholder 3"/>
          <p:cNvSpPr>
            <a:spLocks noGrp="1"/>
          </p:cNvSpPr>
          <p:nvPr>
            <p:ph sz="half" idx="2"/>
          </p:nvPr>
        </p:nvSpPr>
        <p:spPr>
          <a:xfrm>
            <a:off x="4926106" y="2084293"/>
            <a:ext cx="3429000" cy="3639312"/>
          </a:xfrm>
        </p:spPr>
        <p:txBody>
          <a:bodyPr>
            <a:normAutofit/>
          </a:bodyPr>
          <a:lstStyle>
            <a:lvl1pPr marL="282575" indent="-282575">
              <a:defRPr sz="2000"/>
            </a:lvl1pPr>
            <a:lvl2pPr marL="573088" indent="-282575">
              <a:defRPr sz="1800"/>
            </a:lvl2pPr>
            <a:lvl3pPr marL="855663" indent="-282575">
              <a:defRPr sz="1800"/>
            </a:lvl3pPr>
            <a:lvl4pPr marL="1146175" indent="-282575">
              <a:defRPr sz="1800"/>
            </a:lvl4pPr>
            <a:lvl5pPr marL="1430338" indent="-282575">
              <a:defRPr sz="1800"/>
            </a:lvl5pPr>
            <a:lvl6pPr marL="1712913" indent="-282575">
              <a:defRPr sz="1800"/>
            </a:lvl6pPr>
            <a:lvl7pPr marL="2005013" indent="-282575">
              <a:defRPr sz="1800"/>
            </a:lvl7pPr>
            <a:lvl8pPr marL="2287588" indent="-282575">
              <a:defRPr sz="1800"/>
            </a:lvl8pPr>
            <a:lvl9pPr marL="2568575" indent="-2809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28EAFA9-7502-42D3-9B79-C38E938C236F}" type="datetimeFigureOut">
              <a:rPr lang="en-US" smtClean="0"/>
              <a:t>5/5/2016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57B0AA-AC8E-4463-ADAC-E87D09B82E4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2" descr="pageAccent-Full.png"/>
          <p:cNvPicPr>
            <a:picLocks noChangeAspect="1" noChangeArrowheads="1"/>
          </p:cNvPicPr>
          <p:nvPr/>
        </p:nvPicPr>
        <p:blipFill>
          <a:blip r:embed="rId2"/>
          <a:srcRect/>
          <a:stretch>
            <a:fillRect/>
          </a:stretch>
        </p:blipFill>
        <p:spPr bwMode="auto">
          <a:xfrm>
            <a:off x="595313" y="1689847"/>
            <a:ext cx="7953375" cy="304800"/>
          </a:xfrm>
          <a:prstGeom prst="rect">
            <a:avLst/>
          </a:prstGeom>
          <a:noFill/>
        </p:spPr>
      </p:pic>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181100" y="1839913"/>
            <a:ext cx="2743200" cy="903287"/>
          </a:xfrm>
        </p:spPr>
        <p:txBody>
          <a:bodyPr anchor="ctr"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8200" y="2971800"/>
            <a:ext cx="3429000" cy="2751804"/>
          </a:xfrm>
        </p:spPr>
        <p:txBody>
          <a:bodyPr>
            <a:normAutofit/>
          </a:bodyPr>
          <a:lstStyle>
            <a:lvl1pPr marL="282575" indent="-282575">
              <a:defRPr sz="1800"/>
            </a:lvl1pPr>
            <a:lvl2pPr marL="573088" indent="-282575">
              <a:defRPr sz="1800"/>
            </a:lvl2pPr>
            <a:lvl3pPr marL="855663" indent="-282575">
              <a:defRPr sz="1800"/>
            </a:lvl3pPr>
            <a:lvl4pPr marL="1146175" indent="-282575">
              <a:defRPr sz="1800"/>
            </a:lvl4pPr>
            <a:lvl5pPr marL="1430338" indent="-284163">
              <a:defRPr sz="1800"/>
            </a:lvl5pPr>
            <a:lvl6pPr marL="1712913" indent="-282575">
              <a:defRPr sz="1600"/>
            </a:lvl6pPr>
            <a:lvl7pPr marL="2003425" indent="-282575">
              <a:defRPr sz="1600"/>
            </a:lvl7pPr>
            <a:lvl8pPr marL="2286000" indent="-282575">
              <a:defRPr sz="1600"/>
            </a:lvl8pPr>
            <a:lvl9pPr marL="2568575" indent="-282575">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Text Placeholder 4"/>
          <p:cNvSpPr>
            <a:spLocks noGrp="1"/>
          </p:cNvSpPr>
          <p:nvPr>
            <p:ph type="body" sz="quarter" idx="3"/>
          </p:nvPr>
        </p:nvSpPr>
        <p:spPr>
          <a:xfrm>
            <a:off x="5269006" y="1839913"/>
            <a:ext cx="2743200" cy="903287"/>
          </a:xfrm>
        </p:spPr>
        <p:txBody>
          <a:bodyPr anchor="ctr"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926106" y="2971800"/>
            <a:ext cx="3429000" cy="2751804"/>
          </a:xfrm>
        </p:spPr>
        <p:txBody>
          <a:bodyPr>
            <a:normAutofit/>
          </a:bodyPr>
          <a:lstStyle>
            <a:lvl1pPr marL="282575" indent="-282575">
              <a:defRPr sz="1800"/>
            </a:lvl1pPr>
            <a:lvl2pPr marL="573088" indent="-282575">
              <a:defRPr sz="1800"/>
            </a:lvl2pPr>
            <a:lvl3pPr marL="855663" indent="-282575">
              <a:defRPr sz="1800"/>
            </a:lvl3pPr>
            <a:lvl4pPr marL="1146175" indent="-282575">
              <a:defRPr sz="1800"/>
            </a:lvl4pPr>
            <a:lvl5pPr marL="1430338" indent="-282575">
              <a:defRPr sz="1800"/>
            </a:lvl5pPr>
            <a:lvl6pPr marL="1712913" indent="-282575">
              <a:defRPr sz="1600"/>
            </a:lvl6pPr>
            <a:lvl7pPr marL="2003425" indent="-282575">
              <a:defRPr sz="1600"/>
            </a:lvl7pPr>
            <a:lvl8pPr marL="2286000" indent="-282575">
              <a:defRPr sz="1600"/>
            </a:lvl8pPr>
            <a:lvl9pPr marL="2568575" indent="-282575">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8EAFA9-7502-42D3-9B79-C38E938C236F}" type="datetimeFigureOut">
              <a:rPr lang="en-US" smtClean="0"/>
              <a:t>5/5/2016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57B0AA-AC8E-4463-ADAC-E87D09B82E4F}" type="slidenum">
              <a:rPr lang="en-US" smtClean="0"/>
              <a:t>‹#›</a:t>
            </a:fld>
            <a:endParaRPr lang="en-US"/>
          </a:p>
        </p:txBody>
      </p:sp>
      <p:pic>
        <p:nvPicPr>
          <p:cNvPr id="2050" name="Picture 2" descr="comparisonRule.png"/>
          <p:cNvPicPr>
            <a:picLocks noChangeAspect="1" noChangeArrowheads="1"/>
          </p:cNvPicPr>
          <p:nvPr/>
        </p:nvPicPr>
        <p:blipFill>
          <a:blip r:embed="rId3"/>
          <a:srcRect/>
          <a:stretch>
            <a:fillRect/>
          </a:stretch>
        </p:blipFill>
        <p:spPr bwMode="auto">
          <a:xfrm>
            <a:off x="1247775" y="2686050"/>
            <a:ext cx="2609850" cy="133350"/>
          </a:xfrm>
          <a:prstGeom prst="rect">
            <a:avLst/>
          </a:prstGeom>
          <a:noFill/>
        </p:spPr>
      </p:pic>
      <p:pic>
        <p:nvPicPr>
          <p:cNvPr id="12" name="Picture 2" descr="comparisonRule.png"/>
          <p:cNvPicPr>
            <a:picLocks noChangeAspect="1" noChangeArrowheads="1"/>
          </p:cNvPicPr>
          <p:nvPr/>
        </p:nvPicPr>
        <p:blipFill>
          <a:blip r:embed="rId3"/>
          <a:srcRect/>
          <a:stretch>
            <a:fillRect/>
          </a:stretch>
        </p:blipFill>
        <p:spPr bwMode="auto">
          <a:xfrm>
            <a:off x="5335681" y="2686050"/>
            <a:ext cx="2609850" cy="133350"/>
          </a:xfrm>
          <a:prstGeom prst="rect">
            <a:avLst/>
          </a:prstGeom>
          <a:noFill/>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2" descr="pageAccent-Full.png"/>
          <p:cNvPicPr>
            <a:picLocks noChangeAspect="1" noChangeArrowheads="1"/>
          </p:cNvPicPr>
          <p:nvPr/>
        </p:nvPicPr>
        <p:blipFill>
          <a:blip r:embed="rId2"/>
          <a:srcRect/>
          <a:stretch>
            <a:fillRect/>
          </a:stretch>
        </p:blipFill>
        <p:spPr bwMode="auto">
          <a:xfrm>
            <a:off x="595313" y="1689847"/>
            <a:ext cx="7953375" cy="304800"/>
          </a:xfrm>
          <a:prstGeom prst="rect">
            <a:avLst/>
          </a:prstGeom>
          <a:noFill/>
        </p:spPr>
      </p:pic>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28EAFA9-7502-42D3-9B79-C38E938C236F}" type="datetimeFigureOut">
              <a:rPr lang="en-US" smtClean="0"/>
              <a:t>5/5/2016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57B0AA-AC8E-4463-ADAC-E87D09B82E4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8EAFA9-7502-42D3-9B79-C38E938C236F}" type="datetimeFigureOut">
              <a:rPr lang="en-US" smtClean="0"/>
              <a:t>5/5/2016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57B0AA-AC8E-4463-ADAC-E87D09B82E4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00" y="914400"/>
            <a:ext cx="3429000" cy="1371600"/>
          </a:xfrm>
        </p:spPr>
        <p:txBody>
          <a:bodyPr anchor="b">
            <a:noAutofit/>
          </a:bodyPr>
          <a:lstStyle>
            <a:lvl1pPr algn="ctr">
              <a:defRPr sz="3600" b="0"/>
            </a:lvl1pPr>
          </a:lstStyle>
          <a:p>
            <a:r>
              <a:rPr lang="en-US" smtClean="0"/>
              <a:t>Click to edit Master title style</a:t>
            </a:r>
            <a:endParaRPr lang="en-US" dirty="0"/>
          </a:p>
        </p:txBody>
      </p:sp>
      <p:sp>
        <p:nvSpPr>
          <p:cNvPr id="3" name="Content Placeholder 2"/>
          <p:cNvSpPr>
            <a:spLocks noGrp="1"/>
          </p:cNvSpPr>
          <p:nvPr>
            <p:ph idx="1"/>
          </p:nvPr>
        </p:nvSpPr>
        <p:spPr>
          <a:xfrm>
            <a:off x="4926106" y="914400"/>
            <a:ext cx="3429000" cy="4815841"/>
          </a:xfrm>
        </p:spPr>
        <p:txBody>
          <a:bodyPr>
            <a:normAutofit/>
          </a:bodyPr>
          <a:lstStyle>
            <a:lvl1pPr marL="341313" indent="-341313">
              <a:defRPr sz="2200"/>
            </a:lvl1pPr>
            <a:lvl2pPr marL="631825" indent="-284163">
              <a:defRPr sz="2000"/>
            </a:lvl2pPr>
            <a:lvl3pPr marL="914400" indent="-284163">
              <a:defRPr sz="1800"/>
            </a:lvl3pPr>
            <a:lvl4pPr marL="1196975" indent="-284163">
              <a:defRPr sz="1800"/>
            </a:lvl4pPr>
            <a:lvl5pPr marL="1487488" indent="-284163">
              <a:defRPr sz="1800"/>
            </a:lvl5pPr>
            <a:lvl6pPr marL="1770063" indent="-284163">
              <a:defRPr sz="1800"/>
            </a:lvl6pPr>
            <a:lvl7pPr marL="2060575" indent="-284163">
              <a:defRPr sz="1800"/>
            </a:lvl7pPr>
            <a:lvl8pPr marL="2344738" indent="-284163">
              <a:defRPr sz="1800"/>
            </a:lvl8pPr>
            <a:lvl9pPr marL="2627313" indent="-284163">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8200" y="2667001"/>
            <a:ext cx="3429000" cy="2895600"/>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8EAFA9-7502-42D3-9B79-C38E938C236F}" type="datetimeFigureOut">
              <a:rPr lang="en-US" smtClean="0"/>
              <a:t>5/5/2016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57B0AA-AC8E-4463-ADAC-E87D09B82E4F}" type="slidenum">
              <a:rPr lang="en-US" smtClean="0"/>
              <a:t>‹#›</a:t>
            </a:fld>
            <a:endParaRPr lang="en-US"/>
          </a:p>
        </p:txBody>
      </p:sp>
      <p:pic>
        <p:nvPicPr>
          <p:cNvPr id="3074" name="Picture 2" descr="captionAccent.png"/>
          <p:cNvPicPr>
            <a:picLocks noChangeAspect="1" noChangeArrowheads="1"/>
          </p:cNvPicPr>
          <p:nvPr/>
        </p:nvPicPr>
        <p:blipFill>
          <a:blip r:embed="rId2"/>
          <a:srcRect/>
          <a:stretch>
            <a:fillRect/>
          </a:stretch>
        </p:blipFill>
        <p:spPr bwMode="auto">
          <a:xfrm>
            <a:off x="838200" y="2326341"/>
            <a:ext cx="3429000" cy="240307"/>
          </a:xfrm>
          <a:prstGeom prst="rect">
            <a:avLst/>
          </a:prstGeom>
          <a:noFill/>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interiorEdging.png"/>
          <p:cNvPicPr>
            <a:picLocks noChangeAspect="1"/>
          </p:cNvPicPr>
          <p:nvPr/>
        </p:nvPicPr>
        <p:blipFill>
          <a:blip r:embed="rId16"/>
          <a:stretch>
            <a:fillRect/>
          </a:stretch>
        </p:blipFill>
        <p:spPr>
          <a:xfrm>
            <a:off x="0" y="0"/>
            <a:ext cx="9144000" cy="6858000"/>
          </a:xfrm>
          <a:prstGeom prst="rect">
            <a:avLst/>
          </a:prstGeom>
        </p:spPr>
      </p:pic>
      <p:sp>
        <p:nvSpPr>
          <p:cNvPr id="2" name="Title Placeholder 1"/>
          <p:cNvSpPr>
            <a:spLocks noGrp="1"/>
          </p:cNvSpPr>
          <p:nvPr>
            <p:ph type="title"/>
          </p:nvPr>
        </p:nvSpPr>
        <p:spPr>
          <a:xfrm>
            <a:off x="800100" y="381000"/>
            <a:ext cx="7543800" cy="1371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2084294"/>
            <a:ext cx="6949440" cy="363967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553200" y="6118412"/>
            <a:ext cx="2133600" cy="275478"/>
          </a:xfrm>
          <a:prstGeom prst="rect">
            <a:avLst/>
          </a:prstGeom>
        </p:spPr>
        <p:txBody>
          <a:bodyPr vert="horz" lIns="91440" tIns="45720" rIns="91440" bIns="45720" rtlCol="0" anchor="ctr"/>
          <a:lstStyle>
            <a:lvl1pPr algn="r">
              <a:defRPr sz="1200">
                <a:solidFill>
                  <a:schemeClr val="tx1"/>
                </a:solidFill>
              </a:defRPr>
            </a:lvl1pPr>
          </a:lstStyle>
          <a:p>
            <a:fld id="{628EAFA9-7502-42D3-9B79-C38E938C236F}" type="datetimeFigureOut">
              <a:rPr lang="en-US" smtClean="0"/>
              <a:t>5/5/2016</a:t>
            </a:fld>
            <a:endParaRPr lang="en-US"/>
          </a:p>
        </p:txBody>
      </p:sp>
      <p:sp>
        <p:nvSpPr>
          <p:cNvPr id="5" name="Footer Placeholder 4"/>
          <p:cNvSpPr>
            <a:spLocks noGrp="1"/>
          </p:cNvSpPr>
          <p:nvPr>
            <p:ph type="ftr" sz="quarter" idx="3"/>
          </p:nvPr>
        </p:nvSpPr>
        <p:spPr>
          <a:xfrm>
            <a:off x="457200" y="6118412"/>
            <a:ext cx="2895600" cy="275478"/>
          </a:xfrm>
          <a:prstGeom prst="rect">
            <a:avLst/>
          </a:prstGeom>
        </p:spPr>
        <p:txBody>
          <a:bodyPr vert="horz" lIns="91440" tIns="45720" rIns="91440" bIns="45720" rtlCol="0" anchor="ctr"/>
          <a:lstStyle>
            <a:lvl1pPr algn="l">
              <a:defRPr sz="1200">
                <a:solidFill>
                  <a:schemeClr val="tx1"/>
                </a:solidFill>
              </a:defRPr>
            </a:lvl1pPr>
          </a:lstStyle>
          <a:p>
            <a:endParaRPr lang="en-US"/>
          </a:p>
        </p:txBody>
      </p:sp>
      <p:sp>
        <p:nvSpPr>
          <p:cNvPr id="6" name="Slide Number Placeholder 5"/>
          <p:cNvSpPr>
            <a:spLocks noGrp="1"/>
          </p:cNvSpPr>
          <p:nvPr>
            <p:ph type="sldNum" sz="quarter" idx="4"/>
          </p:nvPr>
        </p:nvSpPr>
        <p:spPr>
          <a:xfrm>
            <a:off x="4343400" y="6118412"/>
            <a:ext cx="457200" cy="275478"/>
          </a:xfrm>
          <a:prstGeom prst="rect">
            <a:avLst/>
          </a:prstGeom>
        </p:spPr>
        <p:txBody>
          <a:bodyPr vert="horz" lIns="91440" tIns="45720" rIns="91440" bIns="45720" rtlCol="0" anchor="ctr"/>
          <a:lstStyle>
            <a:lvl1pPr algn="ctr">
              <a:defRPr sz="1200">
                <a:solidFill>
                  <a:schemeClr val="tx1"/>
                </a:solidFill>
              </a:defRPr>
            </a:lvl1pPr>
          </a:lstStyle>
          <a:p>
            <a:fld id="{2D57B0AA-AC8E-4463-ADAC-E87D09B82E4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ctr" defTabSz="914400" rtl="0" eaLnBrk="1" latinLnBrk="0" hangingPunct="1">
        <a:spcBef>
          <a:spcPct val="0"/>
        </a:spcBef>
        <a:buNone/>
        <a:defRPr sz="5600" kern="1200">
          <a:solidFill>
            <a:schemeClr val="tx1"/>
          </a:solidFill>
          <a:latin typeface="+mj-lt"/>
          <a:ea typeface="+mj-ea"/>
          <a:cs typeface="+mj-cs"/>
        </a:defRPr>
      </a:lvl1pPr>
    </p:titleStyle>
    <p:bodyStyle>
      <a:lvl1pPr marL="457200" indent="-457200" algn="l" defTabSz="914400" rtl="0" eaLnBrk="1" latinLnBrk="0" hangingPunct="1">
        <a:spcBef>
          <a:spcPts val="2000"/>
        </a:spcBef>
        <a:buSzPct val="100000"/>
        <a:buFont typeface="Wingdings" pitchFamily="2" charset="2"/>
        <a:buChar char=""/>
        <a:defRPr sz="2200" kern="1200">
          <a:solidFill>
            <a:schemeClr val="tx1"/>
          </a:solidFill>
          <a:latin typeface="+mn-lt"/>
          <a:ea typeface="+mn-ea"/>
          <a:cs typeface="+mn-cs"/>
        </a:defRPr>
      </a:lvl1pPr>
      <a:lvl2pPr marL="914400" indent="-457200" algn="l" defTabSz="914400" rtl="0" eaLnBrk="1" latinLnBrk="0" hangingPunct="1">
        <a:spcBef>
          <a:spcPts val="1500"/>
        </a:spcBef>
        <a:buClr>
          <a:schemeClr val="tx1">
            <a:lumMod val="60000"/>
            <a:lumOff val="40000"/>
          </a:schemeClr>
        </a:buClr>
        <a:buSzPct val="100000"/>
        <a:buFont typeface="Wingdings" pitchFamily="2" charset="2"/>
        <a:buChar char=""/>
        <a:defRPr sz="2000" kern="1200">
          <a:solidFill>
            <a:schemeClr val="tx1"/>
          </a:solidFill>
          <a:latin typeface="+mn-lt"/>
          <a:ea typeface="+mn-ea"/>
          <a:cs typeface="+mn-cs"/>
        </a:defRPr>
      </a:lvl2pPr>
      <a:lvl3pPr marL="1371600" indent="-457200" algn="l" defTabSz="914400" rtl="0" eaLnBrk="1" latinLnBrk="0" hangingPunct="1">
        <a:spcBef>
          <a:spcPts val="1500"/>
        </a:spcBef>
        <a:buSzPct val="100000"/>
        <a:buFont typeface="Wingdings" pitchFamily="2" charset="2"/>
        <a:buChar char=""/>
        <a:defRPr sz="1800" kern="1200">
          <a:solidFill>
            <a:schemeClr val="tx1"/>
          </a:solidFill>
          <a:latin typeface="+mn-lt"/>
          <a:ea typeface="+mn-ea"/>
          <a:cs typeface="+mn-cs"/>
        </a:defRPr>
      </a:lvl3pPr>
      <a:lvl4pPr marL="1828800" indent="-457200" algn="l" defTabSz="914400" rtl="0" eaLnBrk="1" latinLnBrk="0" hangingPunct="1">
        <a:spcBef>
          <a:spcPts val="1500"/>
        </a:spcBef>
        <a:buClr>
          <a:schemeClr val="tx1">
            <a:lumMod val="60000"/>
            <a:lumOff val="40000"/>
          </a:schemeClr>
        </a:buClr>
        <a:buSzPct val="100000"/>
        <a:buFont typeface="Wingdings" pitchFamily="2" charset="2"/>
        <a:buChar char=""/>
        <a:defRPr sz="1800" kern="1200">
          <a:solidFill>
            <a:schemeClr val="tx1"/>
          </a:solidFill>
          <a:latin typeface="+mn-lt"/>
          <a:ea typeface="+mn-ea"/>
          <a:cs typeface="+mn-cs"/>
        </a:defRPr>
      </a:lvl4pPr>
      <a:lvl5pPr marL="2286000" indent="-457200" algn="l" defTabSz="914400" rtl="0" eaLnBrk="1" latinLnBrk="0" hangingPunct="1">
        <a:spcBef>
          <a:spcPts val="1500"/>
        </a:spcBef>
        <a:buSzPct val="100000"/>
        <a:buFont typeface="Wingdings" pitchFamily="2" charset="2"/>
        <a:buChar char=""/>
        <a:defRPr sz="1800" kern="1200">
          <a:solidFill>
            <a:schemeClr val="tx1"/>
          </a:solidFill>
          <a:latin typeface="+mn-lt"/>
          <a:ea typeface="+mn-ea"/>
          <a:cs typeface="+mn-cs"/>
        </a:defRPr>
      </a:lvl5pPr>
      <a:lvl6pPr marL="2743200" indent="-457200" algn="l" defTabSz="914400" rtl="0" eaLnBrk="1" latinLnBrk="0" hangingPunct="1">
        <a:spcBef>
          <a:spcPts val="1500"/>
        </a:spcBef>
        <a:buClr>
          <a:schemeClr val="tx1">
            <a:lumMod val="60000"/>
            <a:lumOff val="40000"/>
          </a:schemeClr>
        </a:buClr>
        <a:buSzPct val="100000"/>
        <a:buFont typeface="Wingdings" pitchFamily="2" charset="2"/>
        <a:buChar char=""/>
        <a:tabLst/>
        <a:defRPr sz="1800" kern="1200">
          <a:solidFill>
            <a:schemeClr val="tx1"/>
          </a:solidFill>
          <a:latin typeface="+mn-lt"/>
          <a:ea typeface="+mn-ea"/>
          <a:cs typeface="+mn-cs"/>
        </a:defRPr>
      </a:lvl6pPr>
      <a:lvl7pPr marL="3200400" indent="-457200" algn="l" defTabSz="914400" rtl="0" eaLnBrk="1" latinLnBrk="0" hangingPunct="1">
        <a:spcBef>
          <a:spcPts val="1500"/>
        </a:spcBef>
        <a:buSzPct val="100000"/>
        <a:buFont typeface="Wingdings" pitchFamily="2" charset="2"/>
        <a:buChar char=""/>
        <a:tabLst/>
        <a:defRPr sz="1800" kern="1200" baseline="0">
          <a:solidFill>
            <a:schemeClr val="tx1"/>
          </a:solidFill>
          <a:latin typeface="+mn-lt"/>
          <a:ea typeface="+mn-ea"/>
          <a:cs typeface="+mn-cs"/>
        </a:defRPr>
      </a:lvl7pPr>
      <a:lvl8pPr marL="3657600" indent="-457200" algn="l" defTabSz="914400" rtl="0" eaLnBrk="1" latinLnBrk="0" hangingPunct="1">
        <a:spcBef>
          <a:spcPts val="1500"/>
        </a:spcBef>
        <a:buClr>
          <a:schemeClr val="tx1">
            <a:lumMod val="60000"/>
            <a:lumOff val="40000"/>
          </a:schemeClr>
        </a:buClr>
        <a:buSzPct val="100000"/>
        <a:buFont typeface="Wingdings" pitchFamily="2" charset="2"/>
        <a:buChar char=""/>
        <a:tabLst/>
        <a:defRPr sz="1800" kern="1200" baseline="0">
          <a:solidFill>
            <a:schemeClr val="tx1"/>
          </a:solidFill>
          <a:latin typeface="+mn-lt"/>
          <a:ea typeface="+mn-ea"/>
          <a:cs typeface="+mn-cs"/>
        </a:defRPr>
      </a:lvl8pPr>
      <a:lvl9pPr marL="4114800" indent="-457200" algn="l" defTabSz="914400" rtl="0" eaLnBrk="1" latinLnBrk="0" hangingPunct="1">
        <a:spcBef>
          <a:spcPts val="1500"/>
        </a:spcBef>
        <a:buSzPct val="100000"/>
        <a:buFont typeface="Wingdings" pitchFamily="2" charset="2"/>
        <a:buChar char=""/>
        <a:tabLst/>
        <a:defRPr sz="18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compute.andrewfloren.com/"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16012" y="2323010"/>
            <a:ext cx="6938963" cy="1582271"/>
          </a:xfrm>
        </p:spPr>
        <p:txBody>
          <a:bodyPr>
            <a:normAutofit fontScale="90000"/>
          </a:bodyPr>
          <a:lstStyle/>
          <a:p>
            <a:r>
              <a:rPr lang="en-US" dirty="0" smtClean="0"/>
              <a:t>Natural Video Understanding</a:t>
            </a:r>
            <a:endParaRPr lang="en-US" dirty="0"/>
          </a:p>
        </p:txBody>
      </p:sp>
      <p:sp>
        <p:nvSpPr>
          <p:cNvPr id="3" name="Subtitle 2"/>
          <p:cNvSpPr>
            <a:spLocks noGrp="1"/>
          </p:cNvSpPr>
          <p:nvPr>
            <p:ph type="subTitle" idx="1"/>
          </p:nvPr>
        </p:nvSpPr>
        <p:spPr>
          <a:xfrm>
            <a:off x="1116013" y="4236209"/>
            <a:ext cx="6938961" cy="1143000"/>
          </a:xfrm>
        </p:spPr>
        <p:txBody>
          <a:bodyPr/>
          <a:lstStyle/>
          <a:p>
            <a:r>
              <a:rPr lang="en-US" dirty="0" smtClean="0"/>
              <a:t>Andrew Floren</a:t>
            </a:r>
            <a:endParaRPr lang="en-US" dirty="0"/>
          </a:p>
        </p:txBody>
      </p:sp>
    </p:spTree>
    <p:extLst>
      <p:ext uri="{BB962C8B-B14F-4D97-AF65-F5344CB8AC3E}">
        <p14:creationId xmlns:p14="http://schemas.microsoft.com/office/powerpoint/2010/main" val="15862625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a:t>
            </a:r>
            <a:endParaRPr lang="en-US" dirty="0"/>
          </a:p>
        </p:txBody>
      </p:sp>
      <p:sp>
        <p:nvSpPr>
          <p:cNvPr id="3" name="Content Placeholder 2"/>
          <p:cNvSpPr>
            <a:spLocks noGrp="1"/>
          </p:cNvSpPr>
          <p:nvPr>
            <p:ph idx="1"/>
          </p:nvPr>
        </p:nvSpPr>
        <p:spPr/>
        <p:txBody>
          <a:bodyPr/>
          <a:lstStyle/>
          <a:p>
            <a:r>
              <a:rPr lang="en-US" dirty="0" smtClean="0"/>
              <a:t>For </a:t>
            </a:r>
            <a:r>
              <a:rPr lang="en-US" dirty="0" smtClean="0"/>
              <a:t>H.264 encoded video, </a:t>
            </a:r>
            <a:r>
              <a:rPr lang="en-US" dirty="0" smtClean="0"/>
              <a:t>classifying I-frames is a very practical approach</a:t>
            </a:r>
          </a:p>
          <a:p>
            <a:pPr lvl="1"/>
            <a:r>
              <a:rPr lang="en-US" dirty="0" smtClean="0"/>
              <a:t>Easier to access I-frames in parallel</a:t>
            </a:r>
          </a:p>
          <a:p>
            <a:pPr lvl="1"/>
            <a:r>
              <a:rPr lang="en-US" dirty="0" smtClean="0"/>
              <a:t>I-frames tend to occur approximately every 0.5s and at large scene changes</a:t>
            </a:r>
          </a:p>
          <a:p>
            <a:r>
              <a:rPr lang="en-US" dirty="0"/>
              <a:t>Parallel I-frame classification performed using </a:t>
            </a:r>
            <a:r>
              <a:rPr lang="en-US" dirty="0" err="1" smtClean="0"/>
              <a:t>Caffe</a:t>
            </a:r>
            <a:r>
              <a:rPr lang="en-US" dirty="0"/>
              <a:t> </a:t>
            </a:r>
            <a:r>
              <a:rPr lang="en-US" dirty="0" smtClean="0"/>
              <a:t>and</a:t>
            </a:r>
            <a:r>
              <a:rPr lang="en-US" dirty="0" smtClean="0"/>
              <a:t> Apache </a:t>
            </a:r>
            <a:r>
              <a:rPr lang="en-US" dirty="0"/>
              <a:t>Spark in a cluster hosted on the Google Cloud </a:t>
            </a:r>
            <a:r>
              <a:rPr lang="en-US" dirty="0" smtClean="0"/>
              <a:t>Platform</a:t>
            </a:r>
            <a:endParaRPr lang="en-US" dirty="0"/>
          </a:p>
        </p:txBody>
      </p:sp>
    </p:spTree>
    <p:extLst>
      <p:ext uri="{BB962C8B-B14F-4D97-AF65-F5344CB8AC3E}">
        <p14:creationId xmlns:p14="http://schemas.microsoft.com/office/powerpoint/2010/main" val="21462131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Scene Clustering</a:t>
            </a:r>
            <a:endParaRPr lang="en-US" dirty="0"/>
          </a:p>
        </p:txBody>
      </p:sp>
      <p:sp>
        <p:nvSpPr>
          <p:cNvPr id="3" name="Content Placeholder 2"/>
          <p:cNvSpPr>
            <a:spLocks noGrp="1"/>
          </p:cNvSpPr>
          <p:nvPr>
            <p:ph idx="1"/>
          </p:nvPr>
        </p:nvSpPr>
        <p:spPr/>
        <p:txBody>
          <a:bodyPr/>
          <a:lstStyle/>
          <a:p>
            <a:r>
              <a:rPr lang="en-US" dirty="0" smtClean="0"/>
              <a:t>Clustering </a:t>
            </a:r>
            <a:r>
              <a:rPr lang="en-US" dirty="0" smtClean="0"/>
              <a:t>classification vectors </a:t>
            </a:r>
            <a:r>
              <a:rPr lang="en-US" dirty="0" smtClean="0"/>
              <a:t>yields natural scene boundaries</a:t>
            </a:r>
          </a:p>
          <a:p>
            <a:r>
              <a:rPr lang="en-US" dirty="0" smtClean="0"/>
              <a:t>Averaging classification vectors within a </a:t>
            </a:r>
            <a:r>
              <a:rPr lang="en-US" dirty="0" smtClean="0"/>
              <a:t>cluster </a:t>
            </a:r>
            <a:r>
              <a:rPr lang="en-US" dirty="0" smtClean="0"/>
              <a:t>improves accuracy</a:t>
            </a:r>
          </a:p>
          <a:p>
            <a:r>
              <a:rPr lang="en-US" dirty="0" smtClean="0"/>
              <a:t>Reduced memory and storage requirements when working with clusters</a:t>
            </a:r>
            <a:endParaRPr lang="en-US" dirty="0" smtClean="0"/>
          </a:p>
          <a:p>
            <a:pPr lvl="1"/>
            <a:endParaRPr lang="en-US" dirty="0"/>
          </a:p>
        </p:txBody>
      </p:sp>
    </p:spTree>
    <p:extLst>
      <p:ext uri="{BB962C8B-B14F-4D97-AF65-F5344CB8AC3E}">
        <p14:creationId xmlns:p14="http://schemas.microsoft.com/office/powerpoint/2010/main" val="25227054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Agglomerative Clustering</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r>
                  <a:rPr lang="en-US" dirty="0" smtClean="0"/>
                  <a:t>Builds a hierarchical tree of </a:t>
                </a:r>
                <a:r>
                  <a:rPr lang="en-US" dirty="0" smtClean="0"/>
                  <a:t>clusters (scenes) based on video content</a:t>
                </a:r>
              </a:p>
              <a:p>
                <a:r>
                  <a:rPr lang="en-US" dirty="0" smtClean="0"/>
                  <a:t>Do not need to know number of clusters a priori</a:t>
                </a:r>
              </a:p>
              <a:p>
                <a:r>
                  <a:rPr lang="en-US" dirty="0" smtClean="0"/>
                  <a:t>Slow to compute for general case (</a:t>
                </a:r>
                <a14:m>
                  <m:oMath xmlns:m="http://schemas.openxmlformats.org/officeDocument/2006/math">
                    <m:r>
                      <a:rPr lang="en-US" b="0" i="1" smtClean="0">
                        <a:latin typeface="Cambria Math" panose="02040503050406030204" pitchFamily="18" charset="0"/>
                      </a:rPr>
                      <m:t>𝑂</m:t>
                    </m:r>
                    <m:d>
                      <m:dPr>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3</m:t>
                            </m:r>
                          </m:sup>
                        </m:sSup>
                      </m:e>
                    </m:d>
                  </m:oMath>
                </a14:m>
                <a:r>
                  <a:rPr lang="en-US" dirty="0" smtClean="0"/>
                  <a:t>) but can be computed efficiently with connectivity constraints</a:t>
                </a:r>
              </a:p>
              <a:p>
                <a:pPr lvl="1"/>
                <a:r>
                  <a:rPr lang="en-US" dirty="0" smtClean="0"/>
                  <a:t>Used frame adjacency for connectivity constraint</a:t>
                </a:r>
                <a:endParaRPr lang="en-US" dirty="0" smtClean="0"/>
              </a:p>
              <a:p>
                <a:pPr lvl="1"/>
                <a:endParaRPr lang="en-US" dirty="0" smtClean="0"/>
              </a:p>
              <a:p>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965" t="-1173"/>
                </a:stretch>
              </a:blipFill>
            </p:spPr>
            <p:txBody>
              <a:bodyPr/>
              <a:lstStyle/>
              <a:p>
                <a:r>
                  <a:rPr lang="en-US">
                    <a:noFill/>
                  </a:rPr>
                  <a:t> </a:t>
                </a:r>
              </a:p>
            </p:txBody>
          </p:sp>
        </mc:Fallback>
      </mc:AlternateContent>
    </p:spTree>
    <p:extLst>
      <p:ext uri="{BB962C8B-B14F-4D97-AF65-F5344CB8AC3E}">
        <p14:creationId xmlns:p14="http://schemas.microsoft.com/office/powerpoint/2010/main" val="763748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Dendrogram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69143" y="2104456"/>
            <a:ext cx="3805714" cy="3600000"/>
          </a:xfrm>
        </p:spPr>
      </p:pic>
    </p:spTree>
    <p:extLst>
      <p:ext uri="{BB962C8B-B14F-4D97-AF65-F5344CB8AC3E}">
        <p14:creationId xmlns:p14="http://schemas.microsoft.com/office/powerpoint/2010/main" val="942021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Scene Search Example</a:t>
            </a:r>
            <a:endParaRPr lang="en-US" dirty="0"/>
          </a:p>
        </p:txBody>
      </p:sp>
      <p:sp>
        <p:nvSpPr>
          <p:cNvPr id="3" name="Content Placeholder 2"/>
          <p:cNvSpPr>
            <a:spLocks noGrp="1"/>
          </p:cNvSpPr>
          <p:nvPr>
            <p:ph idx="1"/>
          </p:nvPr>
        </p:nvSpPr>
        <p:spPr/>
        <p:txBody>
          <a:bodyPr/>
          <a:lstStyle/>
          <a:p>
            <a:r>
              <a:rPr lang="en-US" dirty="0" smtClean="0">
                <a:hlinkClick r:id="rId2"/>
              </a:rPr>
              <a:t>http://compute.andrewfloren.com/</a:t>
            </a:r>
            <a:endParaRPr lang="en-US" dirty="0" smtClean="0"/>
          </a:p>
          <a:p>
            <a:pPr marL="0" indent="0">
              <a:buNone/>
            </a:pPr>
            <a:endParaRPr lang="en-US" dirty="0"/>
          </a:p>
        </p:txBody>
      </p:sp>
    </p:spTree>
    <p:extLst>
      <p:ext uri="{BB962C8B-B14F-4D97-AF65-F5344CB8AC3E}">
        <p14:creationId xmlns:p14="http://schemas.microsoft.com/office/powerpoint/2010/main" val="32190169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Potential Applications</a:t>
            </a:r>
            <a:endParaRPr lang="en-US" dirty="0"/>
          </a:p>
        </p:txBody>
      </p:sp>
      <p:sp>
        <p:nvSpPr>
          <p:cNvPr id="3" name="Content Placeholder 2"/>
          <p:cNvSpPr>
            <a:spLocks noGrp="1"/>
          </p:cNvSpPr>
          <p:nvPr>
            <p:ph idx="1"/>
          </p:nvPr>
        </p:nvSpPr>
        <p:spPr/>
        <p:txBody>
          <a:bodyPr/>
          <a:lstStyle/>
          <a:p>
            <a:r>
              <a:rPr lang="en-US" dirty="0" smtClean="0"/>
              <a:t>Searching large databases of videos based on content, e.g., YouTube or Vine</a:t>
            </a:r>
          </a:p>
          <a:p>
            <a:r>
              <a:rPr lang="en-US" dirty="0" smtClean="0"/>
              <a:t>Calculating content-based similarity of videos for recommendations</a:t>
            </a:r>
          </a:p>
          <a:p>
            <a:r>
              <a:rPr lang="en-US" dirty="0" smtClean="0"/>
              <a:t>Improving quality assessment algorithms by accounting for image/video content contribution to opinion scores</a:t>
            </a:r>
            <a:endParaRPr lang="en-US" dirty="0"/>
          </a:p>
        </p:txBody>
      </p:sp>
    </p:spTree>
    <p:extLst>
      <p:ext uri="{BB962C8B-B14F-4D97-AF65-F5344CB8AC3E}">
        <p14:creationId xmlns:p14="http://schemas.microsoft.com/office/powerpoint/2010/main" val="9374490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1242844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Summarize Video </a:t>
            </a:r>
            <a:r>
              <a:rPr lang="en-US" dirty="0" smtClean="0"/>
              <a:t>Content</a:t>
            </a:r>
            <a:endParaRPr lang="en-US" dirty="0"/>
          </a:p>
        </p:txBody>
      </p:sp>
      <p:pic>
        <p:nvPicPr>
          <p:cNvPr id="4" name="combined.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96963" y="2927350"/>
            <a:ext cx="6948487" cy="1954213"/>
          </a:xfrm>
        </p:spPr>
      </p:pic>
    </p:spTree>
    <p:extLst>
      <p:ext uri="{BB962C8B-B14F-4D97-AF65-F5344CB8AC3E}">
        <p14:creationId xmlns:p14="http://schemas.microsoft.com/office/powerpoint/2010/main" val="10223893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a:t>
            </a:r>
            <a:endParaRPr lang="en-US" dirty="0"/>
          </a:p>
        </p:txBody>
      </p:sp>
      <p:pic>
        <p:nvPicPr>
          <p:cNvPr id="4" name="Content Placeholder 3" descr="1409.4842v1.pdf"/>
          <p:cNvPicPr>
            <a:picLocks noGrp="1" noChangeAspect="1"/>
          </p:cNvPicPr>
          <p:nvPr>
            <p:ph idx="1"/>
          </p:nvPr>
        </p:nvPicPr>
        <p:blipFill rotWithShape="1">
          <a:blip r:embed="rId2" cstate="email">
            <a:extLst>
              <a:ext uri="{28A0092B-C50C-407E-A947-70E740481C1C}">
                <a14:useLocalDpi xmlns:a14="http://schemas.microsoft.com/office/drawing/2010/main" val="0"/>
              </a:ext>
            </a:extLst>
          </a:blip>
          <a:stretch/>
        </p:blipFill>
        <p:spPr>
          <a:xfrm>
            <a:off x="2280561" y="2084387"/>
            <a:ext cx="4582877" cy="5930783"/>
          </a:xfrm>
          <a:solidFill>
            <a:schemeClr val="bg1"/>
          </a:solidFill>
        </p:spPr>
      </p:pic>
    </p:spTree>
    <p:extLst>
      <p:ext uri="{BB962C8B-B14F-4D97-AF65-F5344CB8AC3E}">
        <p14:creationId xmlns:p14="http://schemas.microsoft.com/office/powerpoint/2010/main" val="41167276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Deep Convolutional Network</a:t>
            </a:r>
            <a:endParaRPr lang="en-US" dirty="0"/>
          </a:p>
        </p:txBody>
      </p:sp>
      <p:pic>
        <p:nvPicPr>
          <p:cNvPr id="6" name="Content Placeholder 5" descr="GoogLeNet.pdf"/>
          <p:cNvPicPr>
            <a:picLocks noGrp="1" noChangeAspect="1"/>
          </p:cNvPicPr>
          <p:nvPr>
            <p:ph idx="1"/>
          </p:nvPr>
        </p:nvPicPr>
        <p:blipFill rotWithShape="1">
          <a:blip r:embed="rId2" cstate="email">
            <a:extLst>
              <a:ext uri="{28A0092B-C50C-407E-A947-70E740481C1C}">
                <a14:useLocalDpi xmlns:a14="http://schemas.microsoft.com/office/drawing/2010/main" val="0"/>
              </a:ext>
            </a:extLst>
          </a:blip>
          <a:srcRect l="36704" t="11163" r="37206" b="10521"/>
          <a:stretch/>
        </p:blipFill>
        <p:spPr>
          <a:xfrm>
            <a:off x="4099277" y="2377729"/>
            <a:ext cx="938388" cy="3645281"/>
          </a:xfrm>
        </p:spPr>
      </p:pic>
    </p:spTree>
    <p:extLst>
      <p:ext uri="{BB962C8B-B14F-4D97-AF65-F5344CB8AC3E}">
        <p14:creationId xmlns:p14="http://schemas.microsoft.com/office/powerpoint/2010/main" val="10787834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Dataset</a:t>
            </a:r>
            <a:endParaRPr lang="en-US" dirty="0"/>
          </a:p>
        </p:txBody>
      </p:sp>
      <p:pic>
        <p:nvPicPr>
          <p:cNvPr id="4" name="Content Placeholder 3" descr="Screen Shot 2016-05-03 at 6.15.33 PM (2).png"/>
          <p:cNvPicPr>
            <a:picLocks noGrp="1" noChangeAspect="1"/>
          </p:cNvPicPr>
          <p:nvPr>
            <p:ph idx="1"/>
          </p:nvPr>
        </p:nvPicPr>
        <p:blipFill rotWithShape="1">
          <a:blip r:embed="rId2" cstate="email">
            <a:extLst>
              <a:ext uri="{28A0092B-C50C-407E-A947-70E740481C1C}">
                <a14:useLocalDpi xmlns:a14="http://schemas.microsoft.com/office/drawing/2010/main" val="0"/>
              </a:ext>
            </a:extLst>
          </a:blip>
          <a:srcRect l="20556" t="11493" r="21471" b="4937"/>
          <a:stretch/>
        </p:blipFill>
        <p:spPr>
          <a:xfrm>
            <a:off x="2032000" y="2116667"/>
            <a:ext cx="5072884" cy="4113390"/>
          </a:xfrm>
        </p:spPr>
      </p:pic>
    </p:spTree>
    <p:extLst>
      <p:ext uri="{BB962C8B-B14F-4D97-AF65-F5344CB8AC3E}">
        <p14:creationId xmlns:p14="http://schemas.microsoft.com/office/powerpoint/2010/main" val="39182415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Labels</a:t>
            </a:r>
            <a:endParaRPr lang="en-US" dirty="0"/>
          </a:p>
        </p:txBody>
      </p:sp>
      <p:sp>
        <p:nvSpPr>
          <p:cNvPr id="3" name="Content Placeholder 2"/>
          <p:cNvSpPr>
            <a:spLocks noGrp="1"/>
          </p:cNvSpPr>
          <p:nvPr>
            <p:ph idx="1"/>
          </p:nvPr>
        </p:nvSpPr>
        <p:spPr>
          <a:xfrm>
            <a:off x="1097280" y="2084294"/>
            <a:ext cx="6949440" cy="831591"/>
          </a:xfrm>
        </p:spPr>
        <p:txBody>
          <a:bodyPr>
            <a:normAutofit/>
          </a:bodyPr>
          <a:lstStyle/>
          <a:p>
            <a:r>
              <a:rPr lang="en-US" sz="1600" dirty="0" smtClean="0"/>
              <a:t>1000 distinct classes chosen from the image-</a:t>
            </a:r>
            <a:r>
              <a:rPr lang="en-US" sz="1600" dirty="0" err="1" smtClean="0"/>
              <a:t>net.org</a:t>
            </a:r>
            <a:r>
              <a:rPr lang="en-US" sz="1600" dirty="0" smtClean="0"/>
              <a:t> database for training</a:t>
            </a:r>
          </a:p>
          <a:p>
            <a:endParaRPr lang="en-US" sz="1600" dirty="0"/>
          </a:p>
        </p:txBody>
      </p:sp>
      <p:sp>
        <p:nvSpPr>
          <p:cNvPr id="5" name="TextBox 4"/>
          <p:cNvSpPr txBox="1"/>
          <p:nvPr/>
        </p:nvSpPr>
        <p:spPr>
          <a:xfrm>
            <a:off x="485952" y="2507660"/>
            <a:ext cx="8248228" cy="3877984"/>
          </a:xfrm>
          <a:prstGeom prst="rect">
            <a:avLst/>
          </a:prstGeom>
          <a:noFill/>
        </p:spPr>
        <p:txBody>
          <a:bodyPr wrap="square" rtlCol="0">
            <a:spAutoFit/>
          </a:bodyPr>
          <a:lstStyle/>
          <a:p>
            <a:r>
              <a:rPr lang="en-US" sz="600" dirty="0"/>
              <a:t>African elephant, African grey, African hunting dog, agama, agaric, aircraft carrier, Airedale, airliner, airship, albatross, alligator lizard, alp, altar, ambulance, American alligator, American black bear, American chameleon, American coot, American egret, American lobster, American Staffordshire terrier, amphibian, analog clock, anemone fish, Angora, ant, apiary, </a:t>
            </a:r>
            <a:r>
              <a:rPr lang="en-US" sz="600" dirty="0" err="1"/>
              <a:t>Appenzeller</a:t>
            </a:r>
            <a:r>
              <a:rPr lang="en-US" sz="600" dirty="0"/>
              <a:t>, apron, Arabian camel, Arctic fox, armadillo, artichoke, ashcan, assault rifle, Australian terrier, axolotl, baboon, backpack, badger, bagel, bakery, balance beam, bald eagle, balloon, ballplayer, ballpoint, banana, Band Aid, banded gecko, banjo, bannister, barbell, barber chair, barbershop, barn, barn spider, barometer, </a:t>
            </a:r>
            <a:r>
              <a:rPr lang="en-US" sz="600" dirty="0" err="1"/>
              <a:t>barracouta</a:t>
            </a:r>
            <a:r>
              <a:rPr lang="en-US" sz="600" dirty="0"/>
              <a:t>, barrel, barrow, baseball, basenji, basketball, basset, bassinet, bassoon, bath towel, bathing cap, bathtub, beach wagon, beacon, beagle, beaker, bearskin, beaver, </a:t>
            </a:r>
            <a:r>
              <a:rPr lang="en-US" sz="600" dirty="0" err="1"/>
              <a:t>Bedlington</a:t>
            </a:r>
            <a:r>
              <a:rPr lang="en-US" sz="600" dirty="0"/>
              <a:t> terrier, bee, bee eater, beer bottle, beer glass, bell cote, bell pepper, Bernese mountain dog, bib, bicycle-built-for-two, bighorn, bikini, binder, binoculars, birdhouse, bison, bittern, black and gold garden spider, black grouse, black stork, black swan, black widow, black-and-tan coonhound, black-footed ferret, Blenheim spaniel, bloodhound, </a:t>
            </a:r>
            <a:r>
              <a:rPr lang="en-US" sz="600" dirty="0" err="1"/>
              <a:t>bluetick</a:t>
            </a:r>
            <a:r>
              <a:rPr lang="en-US" sz="600" dirty="0"/>
              <a:t>, boa constrictor, boathouse, bobsled, </a:t>
            </a:r>
            <a:r>
              <a:rPr lang="en-US" sz="600" dirty="0" err="1"/>
              <a:t>bolete</a:t>
            </a:r>
            <a:r>
              <a:rPr lang="en-US" sz="600" dirty="0"/>
              <a:t>, bolo tie, bonnet, book jacket, bookcase, bookshop, Border collie, Border terrier, borzoi, Boston bull, </a:t>
            </a:r>
            <a:r>
              <a:rPr lang="en-US" sz="600" dirty="0" err="1"/>
              <a:t>bottlecap</a:t>
            </a:r>
            <a:r>
              <a:rPr lang="en-US" sz="600" dirty="0"/>
              <a:t>, </a:t>
            </a:r>
            <a:r>
              <a:rPr lang="en-US" sz="600" dirty="0" err="1"/>
              <a:t>Bouvier</a:t>
            </a:r>
            <a:r>
              <a:rPr lang="en-US" sz="600" dirty="0"/>
              <a:t> des </a:t>
            </a:r>
            <a:r>
              <a:rPr lang="en-US" sz="600" dirty="0" err="1"/>
              <a:t>Flandres</a:t>
            </a:r>
            <a:r>
              <a:rPr lang="en-US" sz="600" dirty="0"/>
              <a:t>, bow, bow tie, box turtle, boxer, </a:t>
            </a:r>
            <a:r>
              <a:rPr lang="en-US" sz="600" dirty="0" err="1"/>
              <a:t>Brabancon</a:t>
            </a:r>
            <a:r>
              <a:rPr lang="en-US" sz="600" dirty="0"/>
              <a:t> griffon, brain coral, brambling, brass, brassiere, breakwater, breastplate, </a:t>
            </a:r>
            <a:r>
              <a:rPr lang="en-US" sz="600" dirty="0" err="1"/>
              <a:t>briard</a:t>
            </a:r>
            <a:r>
              <a:rPr lang="en-US" sz="600" dirty="0"/>
              <a:t>, Brittany spaniel, broccoli, broom, brown bear, bubble, bucket, buckeye, buckle, bulbul, bull mastiff, bullet train, bulletproof vest, bullfrog, burrito, bustard, butcher shop, butternut squash, cab, cabbage butterfly, cairn, caldron, can opener, candle, cannon, canoe, capuchin, car mirror, car wheel, </a:t>
            </a:r>
            <a:r>
              <a:rPr lang="en-US" sz="600" dirty="0" err="1"/>
              <a:t>carbonara</a:t>
            </a:r>
            <a:r>
              <a:rPr lang="en-US" sz="600" dirty="0"/>
              <a:t>, Cardigan, cardigan, cardoon, carousel, carpenter’s kit, carton, cash machine, cassette, cassette player, castle, catamaran, cauliflower, CD player, cello, cellular telephone, centipede, chain, chain mail, chain saw, </a:t>
            </a:r>
            <a:r>
              <a:rPr lang="en-US" sz="600" dirty="0" err="1"/>
              <a:t>chainlink</a:t>
            </a:r>
            <a:r>
              <a:rPr lang="en-US" sz="600" dirty="0"/>
              <a:t> fence, chambered nautilus, cheeseburger, cheetah, Chesapeake Bay retriever, chest, chickadee, chiffonier, Chihuahua, chime, chimpanzee, china cabinet, </a:t>
            </a:r>
            <a:r>
              <a:rPr lang="en-US" sz="600" dirty="0" err="1"/>
              <a:t>chiton</a:t>
            </a:r>
            <a:r>
              <a:rPr lang="en-US" sz="600" dirty="0"/>
              <a:t>, chocolate sauce, chow, Christmas stocking, church, cicada, cinema, cleaver, cliff, cliff dwelling, cloak, clog, clumber, cock, cocker spaniel, cockroach, cocktail shaker, coffee mug, coffeepot, </a:t>
            </a:r>
            <a:r>
              <a:rPr lang="en-US" sz="600" dirty="0" err="1"/>
              <a:t>coho</a:t>
            </a:r>
            <a:r>
              <a:rPr lang="en-US" sz="600" dirty="0"/>
              <a:t>, coil, collie, </a:t>
            </a:r>
            <a:r>
              <a:rPr lang="en-US" sz="600" dirty="0" err="1"/>
              <a:t>colobus</a:t>
            </a:r>
            <a:r>
              <a:rPr lang="en-US" sz="600" dirty="0"/>
              <a:t>, combination lock, comic book, common iguana, common newt, computer keyboard, conch, confectionery, </a:t>
            </a:r>
            <a:r>
              <a:rPr lang="en-US" sz="600" dirty="0" err="1"/>
              <a:t>consomme</a:t>
            </a:r>
            <a:r>
              <a:rPr lang="en-US" sz="600" dirty="0"/>
              <a:t>, container ship, convertible, coral fungus, coral reef, corkscrew, corn, cornet, </a:t>
            </a:r>
            <a:r>
              <a:rPr lang="en-US" sz="600" dirty="0" err="1"/>
              <a:t>coucal</a:t>
            </a:r>
            <a:r>
              <a:rPr lang="en-US" sz="600" dirty="0"/>
              <a:t>, cougar, cowboy boot, cowboy hat, coyote, cradle, crane, crane, crash helmet, crate, crayfish, crib, cricket, Crock Pot, croquet ball, crossword puzzle, crutch, cucumber, cuirass, cup, curly-coated retriever, custard apple, daisy, </a:t>
            </a:r>
            <a:r>
              <a:rPr lang="en-US" sz="600" dirty="0" err="1"/>
              <a:t>dalmatian</a:t>
            </a:r>
            <a:r>
              <a:rPr lang="en-US" sz="600" dirty="0"/>
              <a:t>, dam, damselfly, </a:t>
            </a:r>
            <a:r>
              <a:rPr lang="en-US" sz="600" dirty="0" err="1"/>
              <a:t>Dandie</a:t>
            </a:r>
            <a:r>
              <a:rPr lang="en-US" sz="600" dirty="0"/>
              <a:t> </a:t>
            </a:r>
            <a:r>
              <a:rPr lang="en-US" sz="600" dirty="0" err="1"/>
              <a:t>Dinmont</a:t>
            </a:r>
            <a:r>
              <a:rPr lang="en-US" sz="600" dirty="0"/>
              <a:t>, desk, desktop computer, dhole, dial telephone, diamondback, diaper, digital clock, digital watch, dingo, dining table, dishrag, dishwasher, disk brake, Doberman, dock, dogsled, dome, doormat, dough, </a:t>
            </a:r>
            <a:r>
              <a:rPr lang="en-US" sz="600" dirty="0" err="1"/>
              <a:t>dowitcher</a:t>
            </a:r>
            <a:r>
              <a:rPr lang="en-US" sz="600" dirty="0"/>
              <a:t>, dragonfly, drake, drilling platform, drum, drumstick, dugong, dumbbell, dung beetle, Dungeness crab, Dutch oven, ear, earthstar, echidna, eel, </a:t>
            </a:r>
            <a:r>
              <a:rPr lang="en-US" sz="600" dirty="0" err="1"/>
              <a:t>eft</a:t>
            </a:r>
            <a:r>
              <a:rPr lang="en-US" sz="600" dirty="0"/>
              <a:t>, eggnog, Egyptian cat, electric fan, electric guitar, electric locomotive, electric ray, English foxhound, English setter, English springer, entertainment center, </a:t>
            </a:r>
            <a:r>
              <a:rPr lang="en-US" sz="600" dirty="0" err="1"/>
              <a:t>EntleBucher</a:t>
            </a:r>
            <a:r>
              <a:rPr lang="en-US" sz="600" dirty="0"/>
              <a:t>, envelope, Eskimo dog, espresso, espresso maker, European fire salamander, European gallinule, face powder, feather boa, fiddler crab, fig, file, fire engine, fire screen, fireboat, flagpole, flamingo, </a:t>
            </a:r>
            <a:r>
              <a:rPr lang="en-US" sz="600" dirty="0" err="1"/>
              <a:t>flatcoated</a:t>
            </a:r>
            <a:r>
              <a:rPr lang="en-US" sz="600" dirty="0"/>
              <a:t> retriever, flatworm, flute, fly, folding chair, football helmet, forklift, fountain, fountain pen, four-poster, fox squirrel, freight car, French bulldog, French horn, French loaf, frilled lizard, frying pan, fur coat, gar, garbage truck, garden spider, garter snake, gas pump, gasmask, gazelle, German shepherd, German short-haired pointer, geyser, giant panda, giant schnauzer, gibbon, Gila monster, go-kart, goblet, golden retriever, goldfinch, goldfish, golf ball, </a:t>
            </a:r>
            <a:r>
              <a:rPr lang="en-US" sz="600" dirty="0" err="1"/>
              <a:t>golfcart</a:t>
            </a:r>
            <a:r>
              <a:rPr lang="en-US" sz="600" dirty="0"/>
              <a:t>, gondola, gong, goose, Gordon setter, gorilla, gown, grand piano, Granny Smith, grasshopper, Great Dane, great grey owl, Great Pyrenees, great white shark, Greater Swiss Mountain dog, green lizard, green mamba, green snake, greenhouse, grey fox, grey whale, grille, grocery store, </a:t>
            </a:r>
            <a:r>
              <a:rPr lang="en-US" sz="600" dirty="0" err="1"/>
              <a:t>groenendael</a:t>
            </a:r>
            <a:r>
              <a:rPr lang="en-US" sz="600" dirty="0"/>
              <a:t>, groom, ground beetle, guacamole, guenon, guillotine, guinea pig, </a:t>
            </a:r>
            <a:r>
              <a:rPr lang="en-US" sz="600" dirty="0" err="1"/>
              <a:t>gyromitra</a:t>
            </a:r>
            <a:r>
              <a:rPr lang="en-US" sz="600" dirty="0"/>
              <a:t>, hair slide, hair spray, half track, hammer, hammerhead, hamper, hamster, hand blower, handheld computer, handkerchief, hard disc, hare, harmonica, harp, hartebeest, harvester, harvestman, hatchet, hay, head cabbage, hen, hen-of-the-woods, hermit crab, hip, hippopotamus, hog, hognose snake, holster, home theater, honeycomb, hook, hoopskirt, horizontal bar, hornbill, horned viper, horse cart, hot pot, hotdog, hourglass, house finch, howler monkey, hummingbird, hyena, ibex, </a:t>
            </a:r>
            <a:r>
              <a:rPr lang="en-US" sz="600" dirty="0" err="1"/>
              <a:t>Ibizan</a:t>
            </a:r>
            <a:r>
              <a:rPr lang="en-US" sz="600" dirty="0"/>
              <a:t> hound, ice bear, ice cream, ice </a:t>
            </a:r>
            <a:r>
              <a:rPr lang="en-US" sz="600" dirty="0" err="1"/>
              <a:t>lolly</a:t>
            </a:r>
            <a:r>
              <a:rPr lang="en-US" sz="600" dirty="0"/>
              <a:t>, impala, Indian cobra, Indian elephant, indigo bunting, indri, iPod, Irish setter, Irish terrier, Irish water spaniel, Irish wolfhound, iron, isopod, Italian greyhound, jacamar, jack-o’-lantern, jackfruit, jaguar, Japanese spaniel, jay, jean, jeep, jellyfish, jersey, jigsaw puzzle, jinrikisha, joystick, junco, keeshond, kelpie, Kerry blue terrier, killer whale, kimono, king crab, king penguin, king snake, kit fox, kite, knee pad, knot, koala, Komodo dragon, </a:t>
            </a:r>
            <a:r>
              <a:rPr lang="en-US" sz="600" dirty="0" err="1"/>
              <a:t>komondor</a:t>
            </a:r>
            <a:r>
              <a:rPr lang="en-US" sz="600" dirty="0"/>
              <a:t>, </a:t>
            </a:r>
            <a:r>
              <a:rPr lang="en-US" sz="600" dirty="0" err="1"/>
              <a:t>kuvasz</a:t>
            </a:r>
            <a:r>
              <a:rPr lang="en-US" sz="600" dirty="0"/>
              <a:t>, lab coat, Labrador retriever, lacewing, ladle, ladybug, Lakeland terrier, lakeside, lampshade, </a:t>
            </a:r>
            <a:r>
              <a:rPr lang="en-US" sz="600" dirty="0" err="1"/>
              <a:t>langur</a:t>
            </a:r>
            <a:r>
              <a:rPr lang="en-US" sz="600" dirty="0"/>
              <a:t>, laptop, lawn mower, leaf beetle, leafhopper, leatherback turtle, lemon, lens cap, </a:t>
            </a:r>
            <a:r>
              <a:rPr lang="en-US" sz="600" dirty="0" err="1"/>
              <a:t>Leonberg</a:t>
            </a:r>
            <a:r>
              <a:rPr lang="en-US" sz="600" dirty="0"/>
              <a:t>, leopard, lesser panda, letter opener, Lhasa, library, lifeboat, lighter, limousine, limpkin, liner, lion, lionfish, lipstick, little blue heron, llama, Loafer, loggerhead, long-horned beetle, lorikeet, lotion, loudspeaker, loupe, </a:t>
            </a:r>
            <a:r>
              <a:rPr lang="en-US" sz="600" dirty="0" err="1"/>
              <a:t>lumbermill</a:t>
            </a:r>
            <a:r>
              <a:rPr lang="en-US" sz="600" dirty="0"/>
              <a:t>, </a:t>
            </a:r>
            <a:r>
              <a:rPr lang="en-US" sz="600" dirty="0" err="1"/>
              <a:t>lycaenid</a:t>
            </a:r>
            <a:r>
              <a:rPr lang="en-US" sz="600" dirty="0"/>
              <a:t>, lynx, macaque, macaw, Madagascar cat, magnetic compass, magpie, mailbag, mailbox, maillot, maillot, malamute, </a:t>
            </a:r>
            <a:r>
              <a:rPr lang="en-US" sz="600" dirty="0" err="1"/>
              <a:t>malinois</a:t>
            </a:r>
            <a:r>
              <a:rPr lang="en-US" sz="600" dirty="0"/>
              <a:t>, Maltese dog, manhole cover, mantis, maraca, marimba, marmoset, marmot, mashed potato, mask, matchstick, maypole, maze, measuring cup, meat loaf, medicine chest, </a:t>
            </a:r>
            <a:r>
              <a:rPr lang="en-US" sz="600" dirty="0" err="1"/>
              <a:t>meerkat</a:t>
            </a:r>
            <a:r>
              <a:rPr lang="en-US" sz="600" dirty="0"/>
              <a:t>, megalith, menu, Mexican hairless, microphone, microwave, military uniform, milk can, miniature pinscher, miniature poodle, miniature schnauzer, minibus, miniskirt, minivan, mink, missile, mitten, mixing bowl, mobile home, Model T, modem, monarch, monastery, mongoose, monitor, moped, mortar, mortarboard, mosque, mosquito net, motor scooter, mountain bike, mountain tent, mouse, mousetrap, moving van, mud turtle, mushroom, muzzle, nail, neck brace, necklace, nematode, Newfoundland, night snake, nipple, Norfolk terrier, Norwegian elkhound, Norwich terrier, notebook, obelisk, oboe, ocarina, odometer, oil filter, Old English sheepdog, orange, orangutan, organ, oscilloscope, ostrich, otter, </a:t>
            </a:r>
            <a:r>
              <a:rPr lang="en-US" sz="600" dirty="0" err="1"/>
              <a:t>otterhound</a:t>
            </a:r>
            <a:r>
              <a:rPr lang="en-US" sz="600" dirty="0"/>
              <a:t>, overskirt, ox, oxcart, oxygen mask, oystercatcher, packet, paddle, paddlewheel, padlock, paintbrush, pajama, palace, panpipe, paper towel, </a:t>
            </a:r>
            <a:r>
              <a:rPr lang="en-US" sz="600" dirty="0" err="1"/>
              <a:t>papillon</a:t>
            </a:r>
            <a:r>
              <a:rPr lang="en-US" sz="600" dirty="0"/>
              <a:t>, parachute, parallel bars, park bench, parking meter, partridge, passenger car, </a:t>
            </a:r>
            <a:r>
              <a:rPr lang="en-US" sz="600" dirty="0" err="1"/>
              <a:t>patas</a:t>
            </a:r>
            <a:r>
              <a:rPr lang="en-US" sz="600" dirty="0"/>
              <a:t>, patio, pay-phone, peacock, pedestal, Pekinese, pelican, Pembroke, pencil box, pencil sharpener, perfume, Persian cat, Petri dish, photocopier, pick, </a:t>
            </a:r>
            <a:r>
              <a:rPr lang="en-US" sz="600" dirty="0" err="1"/>
              <a:t>pickelhaube</a:t>
            </a:r>
            <a:r>
              <a:rPr lang="en-US" sz="600" dirty="0"/>
              <a:t>, picket fence, pickup, pier, piggy bank, pill bottle, pillow, pineapple, </a:t>
            </a:r>
            <a:r>
              <a:rPr lang="en-US" sz="600" dirty="0" err="1"/>
              <a:t>ping-pong</a:t>
            </a:r>
            <a:r>
              <a:rPr lang="en-US" sz="600" dirty="0"/>
              <a:t> ball, pinwheel, pirate, pitcher, pizza, plane, planetarium, plastic bag, plate, plate rack, platypus, plow, plunger, Polaroid camera, pole, polecat, police van, pomegranate, Pomeranian, poncho, pool table, pop bottle, porcupine, pot, potpie, potter’s wheel, power drill, prairie chicken, prayer rug, pretzel, printer, prison, proboscis monkey, projectile, projector, promontory, ptarmigan, puck, puffer, pug, punching bag, purse, quail, quill, quilt, racer, racket, radiator, radio, radio telescope, rain barrel, ram, rapeseed, recreational vehicle, red fox, red wine, red wolf, </a:t>
            </a:r>
            <a:r>
              <a:rPr lang="en-US" sz="600" dirty="0" err="1"/>
              <a:t>redbacked</a:t>
            </a:r>
            <a:r>
              <a:rPr lang="en-US" sz="600" dirty="0"/>
              <a:t> sandpiper, red-breasted merganser, redbone, redshank, reel, reflex camera, refrigerator, remote control, restaurant, revolver, rhinoceros beetle, Rhodesian ridgeback, rifle, ringlet, </a:t>
            </a:r>
            <a:r>
              <a:rPr lang="en-US" sz="600" dirty="0" err="1"/>
              <a:t>ringneck</a:t>
            </a:r>
            <a:r>
              <a:rPr lang="en-US" sz="600" dirty="0"/>
              <a:t> snake, robin, rock beauty, rock crab, rock python, rocking chair, rotisserie, Rottweiler, rubber eraser, ruddy turnstone, ruffed grouse, rugby ball, rule, running shoe, safe, safety pin, Saint Bernard, saltshaker, Saluki, Samoyed, sandal, sandbar, sarong, sax, scabbard, scale, schipperke, school bus, schooner, scoreboard, scorpion, Scotch terrier, Scottish deerhound, screen, screw, screwdriver, scuba diver, sea anemone, sea cucumber, sea lion, sea slug, sea snake, sea urchin, Sealyham terrier, seashore, seat belt, sewing machine, Shetland sheepdog, shield, Shih-Tzu, shoe shop, shoji, shopping basket, shopping cart, shovel, shower cap, shower curtain, </a:t>
            </a:r>
            <a:r>
              <a:rPr lang="en-US" sz="600" dirty="0" err="1"/>
              <a:t>siamang</a:t>
            </a:r>
            <a:r>
              <a:rPr lang="en-US" sz="600" dirty="0"/>
              <a:t>, Siamese cat, Siberian husky, sidewinder, silky terrier, ski, ski mask, skunk, sleeping bag, slide rule, sliding door, slot, sloth bear, slug, snail, snorkel, snow leopard, snowmobile, snowplow, soap dispenser, soccer ball, sock, soft-coated wheaten terrier, solar dish, sombrero, sorrel, soup bowl, space bar, space heater, space shuttle, spaghetti squash, spatula, speedboat, spider monkey, spider web, spindle, spiny lobster, spoonbill, sports car, spotlight, spotted salamander, squirrel monkey, Staffordshire bullterrier, stage, standard poodle, standard schnauzer, starfish, steam locomotive, steel arch bridge, steel drum, stethoscope, stingray, stinkhorn, stole, stone wall, stopwatch, stove, strainer, strawberry, street sign, streetcar, stretcher, studio couch, </a:t>
            </a:r>
            <a:r>
              <a:rPr lang="en-US" sz="600" dirty="0" err="1"/>
              <a:t>stupa</a:t>
            </a:r>
            <a:r>
              <a:rPr lang="en-US" sz="600" dirty="0"/>
              <a:t>, sturgeon, submarine, suit, </a:t>
            </a:r>
            <a:r>
              <a:rPr lang="en-US" sz="600" dirty="0" err="1"/>
              <a:t>sulphur</a:t>
            </a:r>
            <a:r>
              <a:rPr lang="en-US" sz="600" dirty="0"/>
              <a:t> butterfly, </a:t>
            </a:r>
            <a:r>
              <a:rPr lang="en-US" sz="600" dirty="0" err="1"/>
              <a:t>sulphur</a:t>
            </a:r>
            <a:r>
              <a:rPr lang="en-US" sz="600" dirty="0"/>
              <a:t>-crested cockatoo, sundial, sunglass, sunglasses, sunscreen, suspension bridge, Sussex spaniel, swab, sweatshirt, swimming trunks, swing, switch, syringe, tabby, table lamp, tailed frog, tank, tape player, tarantula, teapot, teddy, television, </a:t>
            </a:r>
            <a:r>
              <a:rPr lang="en-US" sz="600" dirty="0" err="1"/>
              <a:t>tench</a:t>
            </a:r>
            <a:r>
              <a:rPr lang="en-US" sz="600" dirty="0"/>
              <a:t>, tennis ball, terrapin, thatch, theater curtain, thimble, three-toed sloth, thresher, throne, thunder snake, Tibetan mastiff, Tibetan terrier, tick, tiger, tiger beetle, tiger cat, tiger shark, tile roof, timber wolf, </a:t>
            </a:r>
            <a:r>
              <a:rPr lang="en-US" sz="600" dirty="0" err="1"/>
              <a:t>titi</a:t>
            </a:r>
            <a:r>
              <a:rPr lang="en-US" sz="600" dirty="0"/>
              <a:t>, toaster, tobacco shop, toilet seat, toilet tissue, torch, totem pole, toucan, tow truck, toy poodle, toy terrier, toyshop, tractor, traffic light, trailer truck, tray, tree frog, trench coat, triceratops, tricycle, trifle, trilobite, </a:t>
            </a:r>
            <a:r>
              <a:rPr lang="en-US" sz="600" dirty="0" err="1"/>
              <a:t>trimaran</a:t>
            </a:r>
            <a:r>
              <a:rPr lang="en-US" sz="600" dirty="0"/>
              <a:t>, tripod, triumphal arch, trolleybus, trombone, tub, turnstile, tusker, typewriter keyboard, umbrella, unicycle, upright, vacuum, valley, vase, vault, velvet, vending machine, vestment, viaduct, vine snake, violin, </a:t>
            </a:r>
            <a:r>
              <a:rPr lang="en-US" sz="600" dirty="0" err="1"/>
              <a:t>vizsla</a:t>
            </a:r>
            <a:r>
              <a:rPr lang="en-US" sz="600" dirty="0"/>
              <a:t>, volcano, volleyball, vulture, waffle iron, Walker hound, walking stick, wall clock, wallaby, wallet, wardrobe, warplane, warthog, washbasin, washer, water bottle, water buffalo, water jug, water ouzel, water snake, water tower, weasel, web site, weevil, </a:t>
            </a:r>
            <a:r>
              <a:rPr lang="en-US" sz="600" dirty="0" err="1"/>
              <a:t>Weimaraner</a:t>
            </a:r>
            <a:r>
              <a:rPr lang="en-US" sz="600" dirty="0"/>
              <a:t>, Welsh springer spaniel, West Highland white terrier, whippet, whiptail, whiskey jug, whistle, white stork, white wolf, wig, wild boar, window screen, window shade, Windsor tie, wine bottle, wing, wire-haired fox terrier, wok, wolf spider, wombat, wood rabbit, wooden spoon, wool, worm fence, wreck, yawl, yellow lady’s slipper, Yorkshire terrier, yurt, zebra, zucchini</a:t>
            </a:r>
          </a:p>
        </p:txBody>
      </p:sp>
    </p:spTree>
    <p:extLst>
      <p:ext uri="{BB962C8B-B14F-4D97-AF65-F5344CB8AC3E}">
        <p14:creationId xmlns:p14="http://schemas.microsoft.com/office/powerpoint/2010/main" val="18513926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Caffe</a:t>
            </a:r>
            <a:endParaRPr lang="en-US" dirty="0"/>
          </a:p>
        </p:txBody>
      </p:sp>
      <p:sp>
        <p:nvSpPr>
          <p:cNvPr id="3" name="Content Placeholder 2"/>
          <p:cNvSpPr>
            <a:spLocks noGrp="1"/>
          </p:cNvSpPr>
          <p:nvPr>
            <p:ph idx="1"/>
          </p:nvPr>
        </p:nvSpPr>
        <p:spPr/>
        <p:txBody>
          <a:bodyPr/>
          <a:lstStyle/>
          <a:p>
            <a:r>
              <a:rPr lang="en-US" dirty="0" smtClean="0"/>
              <a:t>Implemented in </a:t>
            </a:r>
            <a:r>
              <a:rPr lang="en-US" dirty="0" err="1" smtClean="0"/>
              <a:t>Caffe</a:t>
            </a:r>
            <a:r>
              <a:rPr lang="en-US" dirty="0" smtClean="0"/>
              <a:t> (http://</a:t>
            </a:r>
            <a:r>
              <a:rPr lang="en-US" dirty="0" err="1" smtClean="0"/>
              <a:t>caffe.berkeleyvision.org</a:t>
            </a:r>
            <a:r>
              <a:rPr lang="en-US" dirty="0" smtClean="0"/>
              <a:t>/)</a:t>
            </a:r>
          </a:p>
          <a:p>
            <a:pPr lvl="1"/>
            <a:r>
              <a:rPr lang="en-US" dirty="0" smtClean="0"/>
              <a:t>A deep learning framework</a:t>
            </a:r>
          </a:p>
          <a:p>
            <a:r>
              <a:rPr lang="en-US" dirty="0" smtClean="0"/>
              <a:t>Define network structure and input format in human readable configuration files</a:t>
            </a:r>
          </a:p>
          <a:p>
            <a:r>
              <a:rPr lang="en-US" dirty="0" err="1" smtClean="0"/>
              <a:t>Caffe</a:t>
            </a:r>
            <a:r>
              <a:rPr lang="en-US" dirty="0" smtClean="0"/>
              <a:t> can perform back-propagation training and classification on new inputs from configuration files</a:t>
            </a:r>
          </a:p>
          <a:p>
            <a:pPr lvl="1"/>
            <a:endParaRPr lang="en-US" dirty="0"/>
          </a:p>
        </p:txBody>
      </p:sp>
    </p:spTree>
    <p:extLst>
      <p:ext uri="{BB962C8B-B14F-4D97-AF65-F5344CB8AC3E}">
        <p14:creationId xmlns:p14="http://schemas.microsoft.com/office/powerpoint/2010/main" val="33908450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Classification</a:t>
            </a:r>
            <a:endParaRPr lang="en-US" dirty="0"/>
          </a:p>
        </p:txBody>
      </p:sp>
      <p:pic>
        <p:nvPicPr>
          <p:cNvPr id="8" name="combined.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96963" y="2927350"/>
            <a:ext cx="6948487" cy="1954213"/>
          </a:xfrm>
        </p:spPr>
      </p:pic>
    </p:spTree>
    <p:extLst>
      <p:ext uri="{BB962C8B-B14F-4D97-AF65-F5344CB8AC3E}">
        <p14:creationId xmlns:p14="http://schemas.microsoft.com/office/powerpoint/2010/main" val="32087785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Classifying Video</a:t>
            </a:r>
            <a:endParaRPr lang="en-US" dirty="0"/>
          </a:p>
        </p:txBody>
      </p:sp>
      <p:sp>
        <p:nvSpPr>
          <p:cNvPr id="3" name="Content Placeholder 2"/>
          <p:cNvSpPr>
            <a:spLocks noGrp="1"/>
          </p:cNvSpPr>
          <p:nvPr>
            <p:ph idx="1"/>
          </p:nvPr>
        </p:nvSpPr>
        <p:spPr/>
        <p:txBody>
          <a:bodyPr/>
          <a:lstStyle/>
          <a:p>
            <a:r>
              <a:rPr lang="en-US" dirty="0" smtClean="0"/>
              <a:t>Straightforward approach is to classify frame-by-frame </a:t>
            </a:r>
          </a:p>
          <a:p>
            <a:pPr lvl="1"/>
            <a:r>
              <a:rPr lang="en-US" dirty="0" smtClean="0"/>
              <a:t>~4s per frame without GPU acceleration	</a:t>
            </a:r>
          </a:p>
          <a:p>
            <a:pPr lvl="1"/>
            <a:r>
              <a:rPr lang="en-US" dirty="0" smtClean="0"/>
              <a:t>Can classify frames in parallel</a:t>
            </a:r>
          </a:p>
          <a:p>
            <a:r>
              <a:rPr lang="en-US" dirty="0" smtClean="0"/>
              <a:t>Video content tends to change slowly over-time</a:t>
            </a:r>
          </a:p>
          <a:p>
            <a:pPr lvl="1"/>
            <a:r>
              <a:rPr lang="en-US" dirty="0" smtClean="0"/>
              <a:t>Classify at lower frame-rate</a:t>
            </a:r>
          </a:p>
          <a:p>
            <a:r>
              <a:rPr lang="en-US" dirty="0" smtClean="0"/>
              <a:t>Rapid content shifts during scene changes</a:t>
            </a:r>
          </a:p>
          <a:p>
            <a:pPr lvl="1"/>
            <a:r>
              <a:rPr lang="en-US" dirty="0" smtClean="0"/>
              <a:t>Try to identify scene changes using some heuristic</a:t>
            </a:r>
            <a:endParaRPr lang="en-US" dirty="0"/>
          </a:p>
        </p:txBody>
      </p:sp>
    </p:spTree>
    <p:extLst>
      <p:ext uri="{BB962C8B-B14F-4D97-AF65-F5344CB8AC3E}">
        <p14:creationId xmlns:p14="http://schemas.microsoft.com/office/powerpoint/2010/main" val="172218991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 Id="rId4" Type="http://schemas.openxmlformats.org/officeDocument/2006/relationships/image" Target="../media/image4.jpeg"/></Relationships>
</file>

<file path=ppt/theme/theme1.xml><?xml version="1.0" encoding="utf-8"?>
<a:theme xmlns:a="http://schemas.openxmlformats.org/drawingml/2006/main" name="Formal">
  <a:themeElements>
    <a:clrScheme name="Formal">
      <a:dk1>
        <a:srgbClr val="534239"/>
      </a:dk1>
      <a:lt1>
        <a:srgbClr val="FFFFFF"/>
      </a:lt1>
      <a:dk2>
        <a:srgbClr val="3D3A48"/>
      </a:dk2>
      <a:lt2>
        <a:srgbClr val="E1DFD1"/>
      </a:lt2>
      <a:accent1>
        <a:srgbClr val="907F76"/>
      </a:accent1>
      <a:accent2>
        <a:srgbClr val="A46645"/>
      </a:accent2>
      <a:accent3>
        <a:srgbClr val="CD9C47"/>
      </a:accent3>
      <a:accent4>
        <a:srgbClr val="9A92CD"/>
      </a:accent4>
      <a:accent5>
        <a:srgbClr val="7D639B"/>
      </a:accent5>
      <a:accent6>
        <a:srgbClr val="733678"/>
      </a:accent6>
      <a:hlink>
        <a:srgbClr val="A84914"/>
      </a:hlink>
      <a:folHlink>
        <a:srgbClr val="B25672"/>
      </a:folHlink>
    </a:clrScheme>
    <a:fontScheme name="Formal">
      <a:majorFont>
        <a:latin typeface="Garamond"/>
        <a:ea typeface=""/>
        <a:cs typeface=""/>
        <a:font script="Jpan" typeface="ヒラギノ明朝 Pro W3"/>
        <a:font script="Hans" typeface="宋体"/>
        <a:font script="Hant" typeface="新細明體"/>
      </a:majorFont>
      <a:minorFont>
        <a:latin typeface="Garamond"/>
        <a:ea typeface=""/>
        <a:cs typeface=""/>
        <a:font script="Jpan" typeface="ヒラギノ明朝 Pro W3"/>
        <a:font script="Hans" typeface="宋体"/>
        <a:font script="Hant" typeface="新細明體"/>
      </a:minorFont>
    </a:fontScheme>
    <a:fmtScheme name="Formal">
      <a:fillStyleLst>
        <a:solidFill>
          <a:schemeClr val="phClr"/>
        </a:solidFill>
        <a:blipFill rotWithShape="1">
          <a:blip xmlns:r="http://schemas.openxmlformats.org/officeDocument/2006/relationships" r:embed="rId1">
            <a:duotone>
              <a:schemeClr val="phClr">
                <a:tint val="60000"/>
                <a:satMod val="200000"/>
              </a:schemeClr>
              <a:schemeClr val="phClr">
                <a:shade val="90000"/>
                <a:satMod val="150000"/>
              </a:schemeClr>
            </a:duotone>
          </a:blip>
          <a:tile tx="0" ty="0" sx="50000" sy="50000" flip="none" algn="tl"/>
        </a:blipFill>
        <a:blipFill rotWithShape="1">
          <a:blip xmlns:r="http://schemas.openxmlformats.org/officeDocument/2006/relationships" r:embed="rId2">
            <a:duotone>
              <a:schemeClr val="phClr">
                <a:tint val="80000"/>
                <a:satMod val="135000"/>
              </a:schemeClr>
              <a:schemeClr val="phClr">
                <a:shade val="80000"/>
                <a:satMod val="150000"/>
              </a:schemeClr>
            </a:duotone>
          </a:blip>
          <a:tile tx="0" ty="0" sx="65000" sy="65000" flip="none" algn="tl"/>
        </a:blipFill>
      </a:fillStyleLst>
      <a:lnStyleLst>
        <a:ln w="12700" cap="flat" cmpd="sng" algn="ctr">
          <a:solidFill>
            <a:schemeClr val="phClr">
              <a:shade val="95000"/>
              <a:satMod val="105000"/>
            </a:schemeClr>
          </a:solidFill>
          <a:prstDash val="solid"/>
          <a:miter/>
        </a:ln>
        <a:ln w="25400" cap="flat" cmpd="sng" algn="ctr">
          <a:solidFill>
            <a:schemeClr val="phClr">
              <a:shade val="90000"/>
              <a:alpha val="90000"/>
            </a:schemeClr>
          </a:solidFill>
          <a:prstDash val="solid"/>
          <a:miter/>
        </a:ln>
        <a:ln w="38100" cap="flat" cmpd="sng" algn="ctr">
          <a:solidFill>
            <a:schemeClr val="phClr">
              <a:shade val="85000"/>
              <a:alpha val="90000"/>
              <a:satMod val="125000"/>
            </a:schemeClr>
          </a:solidFill>
          <a:prstDash val="solid"/>
          <a:miter/>
        </a:ln>
      </a:lnStyleLst>
      <a:effectStyleLst>
        <a:effectStyle>
          <a:effectLst/>
        </a:effectStyle>
        <a:effectStyle>
          <a:effectLst>
            <a:outerShdw blurRad="38100" dist="25400" dir="5400000" rotWithShape="0">
              <a:srgbClr val="000000">
                <a:alpha val="50000"/>
              </a:srgbClr>
            </a:outerShdw>
          </a:effectLst>
        </a:effectStyle>
        <a:effectStyle>
          <a:effectLst>
            <a:outerShdw blurRad="88900" dist="38100" dir="5400000" sx="101000" sy="101000" rotWithShape="0">
              <a:srgbClr val="000000">
                <a:alpha val="50000"/>
              </a:srgbClr>
            </a:outerShdw>
          </a:effectLst>
          <a:scene3d>
            <a:camera prst="orthographicFront">
              <a:rot lat="0" lon="0" rev="0"/>
            </a:camera>
            <a:lightRig rig="morning" dir="t">
              <a:rot lat="0" lon="0" rev="6000000"/>
            </a:lightRig>
          </a:scene3d>
          <a:sp3d prstMaterial="metal">
            <a:bevelT w="25400" h="12700" prst="artDeco"/>
          </a:sp3d>
        </a:effectStyle>
      </a:effectStyleLst>
      <a:bgFillStyleLst>
        <a:solidFill>
          <a:schemeClr val="phClr"/>
        </a:solidFill>
        <a:blipFill rotWithShape="1">
          <a:blip xmlns:r="http://schemas.openxmlformats.org/officeDocument/2006/relationships" r:embed="rId3">
            <a:duotone>
              <a:schemeClr val="phClr">
                <a:tint val="50000"/>
                <a:satMod val="250000"/>
              </a:schemeClr>
              <a:schemeClr val="phClr">
                <a:shade val="80000"/>
                <a:satMod val="175000"/>
              </a:schemeClr>
            </a:duotone>
          </a:blip>
          <a:stretch/>
        </a:blipFill>
        <a:blipFill rotWithShape="1">
          <a:blip xmlns:r="http://schemas.openxmlformats.org/officeDocument/2006/relationships" r:embed="rId4">
            <a:duotone>
              <a:schemeClr val="phClr">
                <a:tint val="10000"/>
                <a:satMod val="260000"/>
                <a:lumMod val="115000"/>
              </a:schemeClr>
              <a:schemeClr val="phClr">
                <a:shade val="75000"/>
                <a:satMod val="175000"/>
                <a:lumMod val="105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729</TotalTime>
  <Words>2643</Words>
  <Application>Microsoft Office PowerPoint</Application>
  <PresentationFormat>On-screen Show (4:3)</PresentationFormat>
  <Paragraphs>45</Paragraphs>
  <Slides>16</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Cambria Math</vt:lpstr>
      <vt:lpstr>Garamond</vt:lpstr>
      <vt:lpstr>Wingdings</vt:lpstr>
      <vt:lpstr>Formal</vt:lpstr>
      <vt:lpstr>Natural Video Understanding</vt:lpstr>
      <vt:lpstr>Summarize Video Content</vt:lpstr>
      <vt:lpstr>Classification</vt:lpstr>
      <vt:lpstr>Deep Convolutional Network</vt:lpstr>
      <vt:lpstr>Dataset</vt:lpstr>
      <vt:lpstr>Labels</vt:lpstr>
      <vt:lpstr>Caffe</vt:lpstr>
      <vt:lpstr>Example Classification</vt:lpstr>
      <vt:lpstr>Classifying Video</vt:lpstr>
      <vt:lpstr>Implementation</vt:lpstr>
      <vt:lpstr>Scene Clustering</vt:lpstr>
      <vt:lpstr>Agglomerative Clustering</vt:lpstr>
      <vt:lpstr>Dendrogram</vt:lpstr>
      <vt:lpstr>Scene Search Example</vt:lpstr>
      <vt:lpstr>Potential Applications</vt:lpstr>
      <vt:lpstr>Questions?</vt:lpstr>
    </vt:vector>
  </TitlesOfParts>
  <Company>University of Texas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Content-based Video Search</dc:title>
  <dc:creator>Andrew Floren</dc:creator>
  <cp:lastModifiedBy>Microsoft account</cp:lastModifiedBy>
  <cp:revision>23</cp:revision>
  <dcterms:created xsi:type="dcterms:W3CDTF">2016-05-03T18:44:30Z</dcterms:created>
  <dcterms:modified xsi:type="dcterms:W3CDTF">2016-05-05T11:46:32Z</dcterms:modified>
</cp:coreProperties>
</file>

<file path=docProps/thumbnail.jpeg>
</file>